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4" r:id="rId4"/>
    <p:sldId id="265" r:id="rId5"/>
    <p:sldId id="267" r:id="rId6"/>
    <p:sldId id="268" r:id="rId7"/>
    <p:sldId id="269" r:id="rId8"/>
    <p:sldId id="270" r:id="rId9"/>
    <p:sldId id="271" r:id="rId10"/>
    <p:sldId id="272" r:id="rId11"/>
    <p:sldId id="266" r:id="rId12"/>
    <p:sldId id="273" r:id="rId13"/>
    <p:sldId id="27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E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1676372" y="1916832"/>
            <a:ext cx="7072362" cy="2571768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Космическая викторина</a:t>
            </a:r>
          </a:p>
          <a:p>
            <a:pPr lvl="0" algn="ctr"/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для 4 класса</a:t>
            </a:r>
          </a:p>
        </p:txBody>
      </p:sp>
      <p:pic>
        <p:nvPicPr>
          <p:cNvPr id="7" name="Picture 2" descr="Анимация НЛО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000636"/>
            <a:ext cx="2066925" cy="1285876"/>
          </a:xfrm>
          <a:prstGeom prst="rect">
            <a:avLst/>
          </a:prstGeom>
          <a:noFill/>
        </p:spPr>
      </p:pic>
      <p:pic>
        <p:nvPicPr>
          <p:cNvPr id="9" name="Picture 8" descr="Анимация НЛО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5000636"/>
            <a:ext cx="1905000" cy="172402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Рабочий стол\solar-system-coloring-pages-3.gif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377637" y="2057417"/>
            <a:ext cx="3337767" cy="422910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57818" y="2071678"/>
            <a:ext cx="3348000" cy="4248000"/>
          </a:xfrm>
          <a:prstGeom prst="rect">
            <a:avLst/>
          </a:prstGeom>
          <a:noFill/>
          <a:ln w="57150"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Анимация НЛО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5000636"/>
            <a:ext cx="2066925" cy="1285876"/>
          </a:xfrm>
          <a:prstGeom prst="rect">
            <a:avLst/>
          </a:prstGeom>
          <a:noFill/>
        </p:spPr>
      </p:pic>
      <p:sp>
        <p:nvSpPr>
          <p:cNvPr id="7" name="Выноска 3 (без границы) 6"/>
          <p:cNvSpPr/>
          <p:nvPr/>
        </p:nvSpPr>
        <p:spPr>
          <a:xfrm>
            <a:off x="1785918" y="357166"/>
            <a:ext cx="7000924" cy="928694"/>
          </a:xfrm>
          <a:prstGeom prst="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496520"/>
              <a:gd name="adj8" fmla="val -11517"/>
            </a:avLst>
          </a:prstGeom>
          <a:solidFill>
            <a:srgbClr val="53EFF3"/>
          </a:solidFill>
          <a:ln w="3810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2060"/>
                </a:solidFill>
              </a:rPr>
              <a:t>Кто из космонавтов произнёс знаменитую фразу: «Эй! Небо, сними шляпу!»</a:t>
            </a:r>
            <a:endParaRPr lang="ru-RU" sz="2800" dirty="0"/>
          </a:p>
        </p:txBody>
      </p:sp>
      <p:sp>
        <p:nvSpPr>
          <p:cNvPr id="8" name="Прямоугольник 7">
            <a:hlinkClick r:id="" action="ppaction://noaction">
              <a:snd r:embed="rId4" name="voltage.wav"/>
            </a:hlinkClick>
          </p:cNvPr>
          <p:cNvSpPr/>
          <p:nvPr/>
        </p:nvSpPr>
        <p:spPr>
          <a:xfrm>
            <a:off x="2000232" y="2000240"/>
            <a:ext cx="2857520" cy="571504"/>
          </a:xfrm>
          <a:prstGeom prst="rect">
            <a:avLst/>
          </a:prstGeom>
          <a:solidFill>
            <a:srgbClr val="53EFF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</a:rPr>
              <a:t>А. Леонов</a:t>
            </a:r>
          </a:p>
        </p:txBody>
      </p:sp>
      <p:sp>
        <p:nvSpPr>
          <p:cNvPr id="9" name="Прямоугольник 8">
            <a:hlinkClick r:id="" action="ppaction://hlinkshowjump?jump=nextslide">
              <a:snd r:embed="rId5" name="arrow.wav"/>
            </a:hlinkClick>
          </p:cNvPr>
          <p:cNvSpPr/>
          <p:nvPr/>
        </p:nvSpPr>
        <p:spPr>
          <a:xfrm>
            <a:off x="2000232" y="3000372"/>
            <a:ext cx="2857520" cy="571504"/>
          </a:xfrm>
          <a:prstGeom prst="rect">
            <a:avLst/>
          </a:prstGeom>
          <a:solidFill>
            <a:srgbClr val="53EFF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</a:rPr>
              <a:t>В.Терешкова</a:t>
            </a:r>
          </a:p>
        </p:txBody>
      </p:sp>
      <p:sp>
        <p:nvSpPr>
          <p:cNvPr id="10" name="Прямоугольник 9">
            <a:hlinkClick r:id="" action="ppaction://noaction">
              <a:snd r:embed="rId4" name="voltage.wav"/>
            </a:hlinkClick>
          </p:cNvPr>
          <p:cNvSpPr/>
          <p:nvPr/>
        </p:nvSpPr>
        <p:spPr>
          <a:xfrm>
            <a:off x="2000232" y="3857628"/>
            <a:ext cx="2857520" cy="571504"/>
          </a:xfrm>
          <a:prstGeom prst="rect">
            <a:avLst/>
          </a:prstGeom>
          <a:solidFill>
            <a:srgbClr val="53EFF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</a:rPr>
              <a:t>Ю.Гагарин</a:t>
            </a:r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Рабочий стол\solar-system-coloring-pages-3.gif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377637" y="2057417"/>
            <a:ext cx="3337767" cy="422910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57818" y="2071678"/>
            <a:ext cx="3348000" cy="4248000"/>
          </a:xfrm>
          <a:prstGeom prst="rect">
            <a:avLst/>
          </a:prstGeom>
          <a:noFill/>
          <a:ln w="57150"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Анимация НЛО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5000636"/>
            <a:ext cx="2066925" cy="1285876"/>
          </a:xfrm>
          <a:prstGeom prst="rect">
            <a:avLst/>
          </a:prstGeom>
          <a:noFill/>
        </p:spPr>
      </p:pic>
      <p:sp>
        <p:nvSpPr>
          <p:cNvPr id="7" name="Выноска 3 (без границы) 6"/>
          <p:cNvSpPr/>
          <p:nvPr/>
        </p:nvSpPr>
        <p:spPr>
          <a:xfrm>
            <a:off x="1785918" y="357166"/>
            <a:ext cx="7000924" cy="928694"/>
          </a:xfrm>
          <a:prstGeom prst="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496520"/>
              <a:gd name="adj8" fmla="val -11517"/>
            </a:avLst>
          </a:prstGeom>
          <a:solidFill>
            <a:srgbClr val="53EFF3"/>
          </a:solidFill>
          <a:ln w="3810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2060"/>
                </a:solidFill>
              </a:rPr>
              <a:t>Кто первый предположил, что Земля</a:t>
            </a:r>
          </a:p>
          <a:p>
            <a:pPr algn="ctr"/>
            <a:r>
              <a:rPr lang="ru-RU" sz="2800" dirty="0">
                <a:solidFill>
                  <a:srgbClr val="002060"/>
                </a:solidFill>
              </a:rPr>
              <a:t> имеет форму шара?</a:t>
            </a:r>
            <a:r>
              <a:rPr lang="ru-RU" sz="2800" dirty="0"/>
              <a:t> </a:t>
            </a:r>
          </a:p>
        </p:txBody>
      </p:sp>
      <p:sp>
        <p:nvSpPr>
          <p:cNvPr id="8" name="Прямоугольник 7">
            <a:hlinkClick r:id="" action="ppaction://noaction">
              <a:snd r:embed="rId4" name="voltage.wav"/>
            </a:hlinkClick>
          </p:cNvPr>
          <p:cNvSpPr/>
          <p:nvPr/>
        </p:nvSpPr>
        <p:spPr>
          <a:xfrm>
            <a:off x="2000232" y="2000240"/>
            <a:ext cx="2857520" cy="571504"/>
          </a:xfrm>
          <a:prstGeom prst="rect">
            <a:avLst/>
          </a:prstGeom>
          <a:solidFill>
            <a:srgbClr val="53EFF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</a:rPr>
              <a:t>Коперник</a:t>
            </a:r>
          </a:p>
        </p:txBody>
      </p:sp>
      <p:sp>
        <p:nvSpPr>
          <p:cNvPr id="9" name="Прямоугольник 8">
            <a:hlinkClick r:id="" action="ppaction://noaction">
              <a:snd r:embed="rId4" name="voltage.wav"/>
            </a:hlinkClick>
          </p:cNvPr>
          <p:cNvSpPr/>
          <p:nvPr/>
        </p:nvSpPr>
        <p:spPr>
          <a:xfrm>
            <a:off x="2000232" y="3000372"/>
            <a:ext cx="2857520" cy="571504"/>
          </a:xfrm>
          <a:prstGeom prst="rect">
            <a:avLst/>
          </a:prstGeom>
          <a:solidFill>
            <a:srgbClr val="53EFF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</a:rPr>
              <a:t>Галилей</a:t>
            </a:r>
          </a:p>
        </p:txBody>
      </p:sp>
      <p:sp>
        <p:nvSpPr>
          <p:cNvPr id="10" name="Прямоугольник 9">
            <a:hlinkClick r:id="" action="ppaction://hlinkshowjump?jump=nextslide">
              <a:snd r:embed="rId5" name="arrow.wav"/>
            </a:hlinkClick>
          </p:cNvPr>
          <p:cNvSpPr/>
          <p:nvPr/>
        </p:nvSpPr>
        <p:spPr>
          <a:xfrm>
            <a:off x="2000232" y="3857628"/>
            <a:ext cx="2857520" cy="571504"/>
          </a:xfrm>
          <a:prstGeom prst="rect">
            <a:avLst/>
          </a:prstGeom>
          <a:solidFill>
            <a:srgbClr val="53EFF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</a:rPr>
              <a:t>Пифагор</a:t>
            </a:r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Рабочий стол\solar-system-coloring-pages-3.gif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377637" y="2057417"/>
            <a:ext cx="3337767" cy="422910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57818" y="2071678"/>
            <a:ext cx="3348000" cy="4248000"/>
          </a:xfrm>
          <a:prstGeom prst="rect">
            <a:avLst/>
          </a:prstGeom>
          <a:noFill/>
          <a:ln w="57150"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Анимация НЛО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5000636"/>
            <a:ext cx="2066925" cy="1285876"/>
          </a:xfrm>
          <a:prstGeom prst="rect">
            <a:avLst/>
          </a:prstGeom>
          <a:noFill/>
        </p:spPr>
      </p:pic>
      <p:sp>
        <p:nvSpPr>
          <p:cNvPr id="7" name="Выноска 3 (без границы) 6"/>
          <p:cNvSpPr/>
          <p:nvPr/>
        </p:nvSpPr>
        <p:spPr>
          <a:xfrm>
            <a:off x="1785918" y="357166"/>
            <a:ext cx="7000924" cy="928694"/>
          </a:xfrm>
          <a:prstGeom prst="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496520"/>
              <a:gd name="adj8" fmla="val -11517"/>
            </a:avLst>
          </a:prstGeom>
          <a:solidFill>
            <a:srgbClr val="53EFF3"/>
          </a:solidFill>
          <a:ln w="3810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2060"/>
                </a:solidFill>
              </a:rPr>
              <a:t>У какой планеты больше всего спутников?</a:t>
            </a:r>
            <a:endParaRPr lang="ru-RU" sz="2800" dirty="0"/>
          </a:p>
        </p:txBody>
      </p:sp>
      <p:sp>
        <p:nvSpPr>
          <p:cNvPr id="8" name="Прямоугольник 7">
            <a:hlinkClick r:id="" action="ppaction://hlinkshowjump?jump=nextslide">
              <a:snd r:embed="rId4" name="arrow.wav"/>
            </a:hlinkClick>
          </p:cNvPr>
          <p:cNvSpPr/>
          <p:nvPr/>
        </p:nvSpPr>
        <p:spPr>
          <a:xfrm>
            <a:off x="2000232" y="2000240"/>
            <a:ext cx="2857520" cy="571504"/>
          </a:xfrm>
          <a:prstGeom prst="rect">
            <a:avLst/>
          </a:prstGeom>
          <a:solidFill>
            <a:srgbClr val="53EFF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</a:rPr>
              <a:t>Сатурн</a:t>
            </a:r>
          </a:p>
        </p:txBody>
      </p:sp>
      <p:sp>
        <p:nvSpPr>
          <p:cNvPr id="9" name="Прямоугольник 8">
            <a:hlinkClick r:id="" action="ppaction://noaction">
              <a:snd r:embed="rId5" name="voltage.wav"/>
            </a:hlinkClick>
          </p:cNvPr>
          <p:cNvSpPr/>
          <p:nvPr/>
        </p:nvSpPr>
        <p:spPr>
          <a:xfrm>
            <a:off x="2000232" y="3000372"/>
            <a:ext cx="2857520" cy="571504"/>
          </a:xfrm>
          <a:prstGeom prst="rect">
            <a:avLst/>
          </a:prstGeom>
          <a:solidFill>
            <a:srgbClr val="53EFF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</a:rPr>
              <a:t>Земля</a:t>
            </a:r>
          </a:p>
        </p:txBody>
      </p:sp>
      <p:sp>
        <p:nvSpPr>
          <p:cNvPr id="10" name="Прямоугольник 9">
            <a:hlinkClick r:id="" action="ppaction://noaction">
              <a:snd r:embed="rId5" name="voltage.wav"/>
            </a:hlinkClick>
          </p:cNvPr>
          <p:cNvSpPr/>
          <p:nvPr/>
        </p:nvSpPr>
        <p:spPr>
          <a:xfrm>
            <a:off x="2000232" y="3857628"/>
            <a:ext cx="2857520" cy="571504"/>
          </a:xfrm>
          <a:prstGeom prst="rect">
            <a:avLst/>
          </a:prstGeom>
          <a:solidFill>
            <a:srgbClr val="53EFF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</a:rPr>
              <a:t>Венера</a:t>
            </a:r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Анимация НЛО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5000636"/>
            <a:ext cx="2066925" cy="1285876"/>
          </a:xfrm>
          <a:prstGeom prst="rect">
            <a:avLst/>
          </a:prstGeom>
          <a:noFill/>
        </p:spPr>
      </p:pic>
      <p:sp>
        <p:nvSpPr>
          <p:cNvPr id="7" name="Выноска 3 (без границы) 6"/>
          <p:cNvSpPr/>
          <p:nvPr/>
        </p:nvSpPr>
        <p:spPr>
          <a:xfrm>
            <a:off x="1547664" y="1906620"/>
            <a:ext cx="7000924" cy="928694"/>
          </a:xfrm>
          <a:prstGeom prst="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496520"/>
              <a:gd name="adj8" fmla="val -11517"/>
            </a:avLst>
          </a:prstGeom>
          <a:solidFill>
            <a:srgbClr val="53EFF3"/>
          </a:solidFill>
          <a:ln w="3810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2060"/>
                </a:solidFill>
              </a:rPr>
              <a:t>Благодарю за работу!</a:t>
            </a:r>
            <a:endParaRPr lang="ru-RU" sz="28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Рабочий стол\solar-system-coloring-pages-3.gif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377637" y="2057417"/>
            <a:ext cx="3337767" cy="422910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57818" y="2071678"/>
            <a:ext cx="3348000" cy="4248000"/>
          </a:xfrm>
          <a:prstGeom prst="rect">
            <a:avLst/>
          </a:prstGeom>
          <a:noFill/>
          <a:ln w="57150"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Анимация НЛО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5000636"/>
            <a:ext cx="2066925" cy="1285876"/>
          </a:xfrm>
          <a:prstGeom prst="rect">
            <a:avLst/>
          </a:prstGeom>
          <a:noFill/>
        </p:spPr>
      </p:pic>
      <p:sp>
        <p:nvSpPr>
          <p:cNvPr id="7" name="Выноска 3 (без границы) 6"/>
          <p:cNvSpPr/>
          <p:nvPr/>
        </p:nvSpPr>
        <p:spPr>
          <a:xfrm>
            <a:off x="1785918" y="357166"/>
            <a:ext cx="7000924" cy="928694"/>
          </a:xfrm>
          <a:prstGeom prst="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496520"/>
              <a:gd name="adj8" fmla="val -11517"/>
            </a:avLst>
          </a:prstGeom>
          <a:solidFill>
            <a:srgbClr val="53EFF3"/>
          </a:solidFill>
          <a:ln w="3810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2060"/>
                </a:solidFill>
              </a:rPr>
              <a:t>Какую планету называют</a:t>
            </a:r>
          </a:p>
          <a:p>
            <a:pPr algn="ctr"/>
            <a:r>
              <a:rPr lang="ru-RU" sz="2800" dirty="0">
                <a:solidFill>
                  <a:srgbClr val="002060"/>
                </a:solidFill>
              </a:rPr>
              <a:t> Утренней Звездой?</a:t>
            </a:r>
            <a:r>
              <a:rPr lang="ru-RU" sz="2800" dirty="0"/>
              <a:t> </a:t>
            </a:r>
          </a:p>
        </p:txBody>
      </p:sp>
      <p:sp>
        <p:nvSpPr>
          <p:cNvPr id="8" name="Прямоугольник 7">
            <a:hlinkClick r:id="" action="ppaction://noaction">
              <a:snd r:embed="rId4" name="voltage.wav"/>
            </a:hlinkClick>
          </p:cNvPr>
          <p:cNvSpPr/>
          <p:nvPr/>
        </p:nvSpPr>
        <p:spPr>
          <a:xfrm>
            <a:off x="2000232" y="2000240"/>
            <a:ext cx="2857520" cy="571504"/>
          </a:xfrm>
          <a:prstGeom prst="rect">
            <a:avLst/>
          </a:prstGeom>
          <a:solidFill>
            <a:srgbClr val="53EFF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</a:rPr>
              <a:t>Марс</a:t>
            </a:r>
          </a:p>
        </p:txBody>
      </p:sp>
      <p:sp>
        <p:nvSpPr>
          <p:cNvPr id="9" name="Прямоугольник 8">
            <a:hlinkClick r:id="" action="ppaction://noaction">
              <a:snd r:embed="rId4" name="voltage.wav"/>
            </a:hlinkClick>
          </p:cNvPr>
          <p:cNvSpPr/>
          <p:nvPr/>
        </p:nvSpPr>
        <p:spPr>
          <a:xfrm>
            <a:off x="2000232" y="3000372"/>
            <a:ext cx="2857520" cy="571504"/>
          </a:xfrm>
          <a:prstGeom prst="rect">
            <a:avLst/>
          </a:prstGeom>
          <a:solidFill>
            <a:srgbClr val="53EFF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</a:rPr>
              <a:t>Земля</a:t>
            </a:r>
          </a:p>
        </p:txBody>
      </p:sp>
      <p:sp>
        <p:nvSpPr>
          <p:cNvPr id="10" name="Прямоугольник 9">
            <a:hlinkClick r:id="" action="ppaction://hlinkshowjump?jump=nextslide">
              <a:snd r:embed="rId5" name="arrow.wav"/>
            </a:hlinkClick>
          </p:cNvPr>
          <p:cNvSpPr/>
          <p:nvPr/>
        </p:nvSpPr>
        <p:spPr>
          <a:xfrm>
            <a:off x="2000232" y="3857628"/>
            <a:ext cx="2857520" cy="571504"/>
          </a:xfrm>
          <a:prstGeom prst="rect">
            <a:avLst/>
          </a:prstGeom>
          <a:solidFill>
            <a:srgbClr val="53EFF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</a:rPr>
              <a:t>Венера</a:t>
            </a:r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Рабочий стол\solar-system-coloring-pages-3.gif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377637" y="2057417"/>
            <a:ext cx="3337767" cy="422910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57818" y="2071678"/>
            <a:ext cx="3348000" cy="4248000"/>
          </a:xfrm>
          <a:prstGeom prst="rect">
            <a:avLst/>
          </a:prstGeom>
          <a:noFill/>
          <a:ln w="57150"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Анимация НЛО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5000636"/>
            <a:ext cx="2066925" cy="1285876"/>
          </a:xfrm>
          <a:prstGeom prst="rect">
            <a:avLst/>
          </a:prstGeom>
          <a:noFill/>
        </p:spPr>
      </p:pic>
      <p:sp>
        <p:nvSpPr>
          <p:cNvPr id="7" name="Выноска 3 (без границы) 6"/>
          <p:cNvSpPr/>
          <p:nvPr/>
        </p:nvSpPr>
        <p:spPr>
          <a:xfrm>
            <a:off x="1785918" y="357166"/>
            <a:ext cx="7000924" cy="928694"/>
          </a:xfrm>
          <a:prstGeom prst="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496520"/>
              <a:gd name="adj8" fmla="val -11517"/>
            </a:avLst>
          </a:prstGeom>
          <a:solidFill>
            <a:srgbClr val="53EFF3"/>
          </a:solidFill>
          <a:ln w="3810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2060"/>
                </a:solidFill>
              </a:rPr>
              <a:t>Какая планета самая большая </a:t>
            </a:r>
          </a:p>
          <a:p>
            <a:pPr algn="ctr"/>
            <a:r>
              <a:rPr lang="ru-RU" sz="2800" dirty="0">
                <a:solidFill>
                  <a:srgbClr val="002060"/>
                </a:solidFill>
              </a:rPr>
              <a:t>в солнечной системе?</a:t>
            </a:r>
            <a:endParaRPr lang="ru-RU" sz="2800" dirty="0"/>
          </a:p>
        </p:txBody>
      </p:sp>
      <p:sp>
        <p:nvSpPr>
          <p:cNvPr id="8" name="Прямоугольник 7">
            <a:hlinkClick r:id="" action="ppaction://hlinkshowjump?jump=nextslide">
              <a:snd r:embed="rId4" name="arrow.wav"/>
            </a:hlinkClick>
          </p:cNvPr>
          <p:cNvSpPr/>
          <p:nvPr/>
        </p:nvSpPr>
        <p:spPr>
          <a:xfrm>
            <a:off x="2000232" y="2000240"/>
            <a:ext cx="2857520" cy="571504"/>
          </a:xfrm>
          <a:prstGeom prst="rect">
            <a:avLst/>
          </a:prstGeom>
          <a:solidFill>
            <a:srgbClr val="53EFF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</a:rPr>
              <a:t>Юпитер</a:t>
            </a:r>
          </a:p>
        </p:txBody>
      </p:sp>
      <p:sp>
        <p:nvSpPr>
          <p:cNvPr id="9" name="Прямоугольник 8">
            <a:hlinkClick r:id="" action="ppaction://noaction">
              <a:snd r:embed="rId5" name="voltage.wav"/>
            </a:hlinkClick>
          </p:cNvPr>
          <p:cNvSpPr/>
          <p:nvPr/>
        </p:nvSpPr>
        <p:spPr>
          <a:xfrm>
            <a:off x="2000232" y="3000372"/>
            <a:ext cx="2857520" cy="571504"/>
          </a:xfrm>
          <a:prstGeom prst="rect">
            <a:avLst/>
          </a:prstGeom>
          <a:solidFill>
            <a:srgbClr val="53EFF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</a:rPr>
              <a:t>Земля</a:t>
            </a:r>
          </a:p>
        </p:txBody>
      </p:sp>
      <p:sp>
        <p:nvSpPr>
          <p:cNvPr id="10" name="Прямоугольник 9">
            <a:hlinkClick r:id="" action="ppaction://noaction">
              <a:snd r:embed="rId5" name="voltage.wav"/>
            </a:hlinkClick>
          </p:cNvPr>
          <p:cNvSpPr/>
          <p:nvPr/>
        </p:nvSpPr>
        <p:spPr>
          <a:xfrm>
            <a:off x="2000232" y="3857628"/>
            <a:ext cx="2857520" cy="571504"/>
          </a:xfrm>
          <a:prstGeom prst="rect">
            <a:avLst/>
          </a:prstGeom>
          <a:solidFill>
            <a:srgbClr val="53EFF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</a:rPr>
              <a:t>Меркурий</a:t>
            </a:r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Рабочий стол\solar-system-coloring-pages-3.gif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377637" y="2057417"/>
            <a:ext cx="3337767" cy="422910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57818" y="2071678"/>
            <a:ext cx="3348000" cy="4248000"/>
          </a:xfrm>
          <a:prstGeom prst="rect">
            <a:avLst/>
          </a:prstGeom>
          <a:noFill/>
          <a:ln w="57150"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Анимация НЛО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5000636"/>
            <a:ext cx="2066925" cy="1285876"/>
          </a:xfrm>
          <a:prstGeom prst="rect">
            <a:avLst/>
          </a:prstGeom>
          <a:noFill/>
        </p:spPr>
      </p:pic>
      <p:sp>
        <p:nvSpPr>
          <p:cNvPr id="7" name="Выноска 3 (без границы) 6"/>
          <p:cNvSpPr/>
          <p:nvPr/>
        </p:nvSpPr>
        <p:spPr>
          <a:xfrm>
            <a:off x="1785918" y="357166"/>
            <a:ext cx="7000924" cy="928694"/>
          </a:xfrm>
          <a:prstGeom prst="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496520"/>
              <a:gd name="adj8" fmla="val -11517"/>
            </a:avLst>
          </a:prstGeom>
          <a:solidFill>
            <a:srgbClr val="53EFF3"/>
          </a:solidFill>
          <a:ln w="3810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2060"/>
                </a:solidFill>
              </a:rPr>
              <a:t>Какая планета самая маленькая?</a:t>
            </a:r>
            <a:endParaRPr lang="ru-RU" sz="2800" dirty="0"/>
          </a:p>
        </p:txBody>
      </p:sp>
      <p:sp>
        <p:nvSpPr>
          <p:cNvPr id="8" name="Прямоугольник 7">
            <a:hlinkClick r:id="" action="ppaction://noaction">
              <a:snd r:embed="rId4" name="voltage.wav"/>
            </a:hlinkClick>
          </p:cNvPr>
          <p:cNvSpPr/>
          <p:nvPr/>
        </p:nvSpPr>
        <p:spPr>
          <a:xfrm>
            <a:off x="2000232" y="2000240"/>
            <a:ext cx="2857520" cy="571504"/>
          </a:xfrm>
          <a:prstGeom prst="rect">
            <a:avLst/>
          </a:prstGeom>
          <a:solidFill>
            <a:srgbClr val="53EFF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</a:rPr>
              <a:t>Марс</a:t>
            </a:r>
          </a:p>
        </p:txBody>
      </p:sp>
      <p:sp>
        <p:nvSpPr>
          <p:cNvPr id="9" name="Прямоугольник 8">
            <a:hlinkClick r:id="" action="ppaction://noaction">
              <a:snd r:embed="rId4" name="voltage.wav"/>
            </a:hlinkClick>
          </p:cNvPr>
          <p:cNvSpPr/>
          <p:nvPr/>
        </p:nvSpPr>
        <p:spPr>
          <a:xfrm>
            <a:off x="2000232" y="3000372"/>
            <a:ext cx="2857520" cy="571504"/>
          </a:xfrm>
          <a:prstGeom prst="rect">
            <a:avLst/>
          </a:prstGeom>
          <a:solidFill>
            <a:srgbClr val="53EFF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</a:rPr>
              <a:t>Меркурий</a:t>
            </a:r>
          </a:p>
        </p:txBody>
      </p:sp>
      <p:sp>
        <p:nvSpPr>
          <p:cNvPr id="10" name="Прямоугольник 9">
            <a:hlinkClick r:id="" action="ppaction://hlinkshowjump?jump=nextslide">
              <a:snd r:embed="rId5" name="arrow.wav"/>
            </a:hlinkClick>
          </p:cNvPr>
          <p:cNvSpPr/>
          <p:nvPr/>
        </p:nvSpPr>
        <p:spPr>
          <a:xfrm>
            <a:off x="2000232" y="3857628"/>
            <a:ext cx="2857520" cy="571504"/>
          </a:xfrm>
          <a:prstGeom prst="rect">
            <a:avLst/>
          </a:prstGeom>
          <a:solidFill>
            <a:srgbClr val="53EFF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</a:rPr>
              <a:t>Плутон</a:t>
            </a:r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Рабочий стол\solar-system-coloring-pages-3.gif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377637" y="2057417"/>
            <a:ext cx="3337767" cy="422910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57818" y="2071678"/>
            <a:ext cx="3348000" cy="4248000"/>
          </a:xfrm>
          <a:prstGeom prst="rect">
            <a:avLst/>
          </a:prstGeom>
          <a:noFill/>
          <a:ln w="57150"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Анимация НЛО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5000636"/>
            <a:ext cx="2066925" cy="1285876"/>
          </a:xfrm>
          <a:prstGeom prst="rect">
            <a:avLst/>
          </a:prstGeom>
          <a:noFill/>
        </p:spPr>
      </p:pic>
      <p:sp>
        <p:nvSpPr>
          <p:cNvPr id="7" name="Выноска 3 (без границы) 6"/>
          <p:cNvSpPr/>
          <p:nvPr/>
        </p:nvSpPr>
        <p:spPr>
          <a:xfrm>
            <a:off x="1785918" y="357166"/>
            <a:ext cx="7000924" cy="928694"/>
          </a:xfrm>
          <a:prstGeom prst="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496520"/>
              <a:gd name="adj8" fmla="val -11517"/>
            </a:avLst>
          </a:prstGeom>
          <a:solidFill>
            <a:srgbClr val="53EFF3"/>
          </a:solidFill>
          <a:ln w="3810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2060"/>
                </a:solidFill>
              </a:rPr>
              <a:t>Какая планета из видимых с Земли </a:t>
            </a:r>
          </a:p>
          <a:p>
            <a:pPr algn="ctr"/>
            <a:r>
              <a:rPr lang="ru-RU" sz="2800" dirty="0">
                <a:solidFill>
                  <a:srgbClr val="002060"/>
                </a:solidFill>
              </a:rPr>
              <a:t>самая яркая? </a:t>
            </a:r>
            <a:r>
              <a:rPr lang="ru-RU" sz="2800" dirty="0"/>
              <a:t> </a:t>
            </a:r>
          </a:p>
        </p:txBody>
      </p:sp>
      <p:sp>
        <p:nvSpPr>
          <p:cNvPr id="8" name="Прямоугольник 7">
            <a:hlinkClick r:id="" action="ppaction://noaction">
              <a:snd r:embed="rId4" name="voltage.wav"/>
            </a:hlinkClick>
          </p:cNvPr>
          <p:cNvSpPr/>
          <p:nvPr/>
        </p:nvSpPr>
        <p:spPr>
          <a:xfrm>
            <a:off x="2000232" y="2000240"/>
            <a:ext cx="2857520" cy="571504"/>
          </a:xfrm>
          <a:prstGeom prst="rect">
            <a:avLst/>
          </a:prstGeom>
          <a:solidFill>
            <a:srgbClr val="53EFF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</a:rPr>
              <a:t>Плутон</a:t>
            </a:r>
          </a:p>
        </p:txBody>
      </p:sp>
      <p:sp>
        <p:nvSpPr>
          <p:cNvPr id="9" name="Прямоугольник 8">
            <a:hlinkClick r:id="" action="ppaction://noaction">
              <a:snd r:embed="rId4" name="voltage.wav"/>
            </a:hlinkClick>
          </p:cNvPr>
          <p:cNvSpPr/>
          <p:nvPr/>
        </p:nvSpPr>
        <p:spPr>
          <a:xfrm>
            <a:off x="2000232" y="3000372"/>
            <a:ext cx="2857520" cy="571504"/>
          </a:xfrm>
          <a:prstGeom prst="rect">
            <a:avLst/>
          </a:prstGeom>
          <a:solidFill>
            <a:srgbClr val="53EFF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</a:rPr>
              <a:t>Меркурий</a:t>
            </a:r>
          </a:p>
        </p:txBody>
      </p:sp>
      <p:sp>
        <p:nvSpPr>
          <p:cNvPr id="10" name="Прямоугольник 9">
            <a:hlinkClick r:id="" action="ppaction://hlinkshowjump?jump=nextslide">
              <a:snd r:embed="rId5" name="arrow.wav"/>
            </a:hlinkClick>
          </p:cNvPr>
          <p:cNvSpPr/>
          <p:nvPr/>
        </p:nvSpPr>
        <p:spPr>
          <a:xfrm>
            <a:off x="2000232" y="3857628"/>
            <a:ext cx="2857520" cy="571504"/>
          </a:xfrm>
          <a:prstGeom prst="rect">
            <a:avLst/>
          </a:prstGeom>
          <a:solidFill>
            <a:srgbClr val="53EFF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</a:rPr>
              <a:t>Венера</a:t>
            </a:r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Рабочий стол\solar-system-coloring-pages-3.gif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377637" y="2057417"/>
            <a:ext cx="3337767" cy="422910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57818" y="2071678"/>
            <a:ext cx="3348000" cy="4248000"/>
          </a:xfrm>
          <a:prstGeom prst="rect">
            <a:avLst/>
          </a:prstGeom>
          <a:noFill/>
          <a:ln w="57150"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Анимация НЛО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5000636"/>
            <a:ext cx="2066925" cy="1285876"/>
          </a:xfrm>
          <a:prstGeom prst="rect">
            <a:avLst/>
          </a:prstGeom>
          <a:noFill/>
        </p:spPr>
      </p:pic>
      <p:sp>
        <p:nvSpPr>
          <p:cNvPr id="7" name="Выноска 3 (без границы) 6"/>
          <p:cNvSpPr/>
          <p:nvPr/>
        </p:nvSpPr>
        <p:spPr>
          <a:xfrm>
            <a:off x="1785918" y="357166"/>
            <a:ext cx="7000924" cy="928694"/>
          </a:xfrm>
          <a:prstGeom prst="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496520"/>
              <a:gd name="adj8" fmla="val -11517"/>
            </a:avLst>
          </a:prstGeom>
          <a:solidFill>
            <a:srgbClr val="53EFF3"/>
          </a:solidFill>
          <a:ln w="3810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2060"/>
                </a:solidFill>
              </a:rPr>
              <a:t>На какой планете самые высокие горы?</a:t>
            </a:r>
            <a:endParaRPr lang="ru-RU" sz="2800" dirty="0"/>
          </a:p>
        </p:txBody>
      </p:sp>
      <p:sp>
        <p:nvSpPr>
          <p:cNvPr id="8" name="Прямоугольник 7">
            <a:hlinkClick r:id="" action="ppaction://hlinkshowjump?jump=nextslide">
              <a:snd r:embed="rId4" name="arrow.wav"/>
            </a:hlinkClick>
          </p:cNvPr>
          <p:cNvSpPr/>
          <p:nvPr/>
        </p:nvSpPr>
        <p:spPr>
          <a:xfrm>
            <a:off x="2000232" y="2000240"/>
            <a:ext cx="2857520" cy="571504"/>
          </a:xfrm>
          <a:prstGeom prst="rect">
            <a:avLst/>
          </a:prstGeom>
          <a:solidFill>
            <a:srgbClr val="53EFF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</a:rPr>
              <a:t>Марс</a:t>
            </a:r>
          </a:p>
        </p:txBody>
      </p:sp>
      <p:sp>
        <p:nvSpPr>
          <p:cNvPr id="9" name="Прямоугольник 8">
            <a:hlinkClick r:id="" action="ppaction://noaction">
              <a:snd r:embed="rId5" name="voltage.wav"/>
            </a:hlinkClick>
          </p:cNvPr>
          <p:cNvSpPr/>
          <p:nvPr/>
        </p:nvSpPr>
        <p:spPr>
          <a:xfrm>
            <a:off x="2000232" y="3000372"/>
            <a:ext cx="2857520" cy="571504"/>
          </a:xfrm>
          <a:prstGeom prst="rect">
            <a:avLst/>
          </a:prstGeom>
          <a:solidFill>
            <a:srgbClr val="53EFF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</a:rPr>
              <a:t>Земля</a:t>
            </a:r>
          </a:p>
        </p:txBody>
      </p:sp>
      <p:sp>
        <p:nvSpPr>
          <p:cNvPr id="10" name="Прямоугольник 9">
            <a:hlinkClick r:id="" action="ppaction://noaction">
              <a:snd r:embed="rId5" name="voltage.wav"/>
            </a:hlinkClick>
          </p:cNvPr>
          <p:cNvSpPr/>
          <p:nvPr/>
        </p:nvSpPr>
        <p:spPr>
          <a:xfrm>
            <a:off x="2000232" y="3857628"/>
            <a:ext cx="2857520" cy="571504"/>
          </a:xfrm>
          <a:prstGeom prst="rect">
            <a:avLst/>
          </a:prstGeom>
          <a:solidFill>
            <a:srgbClr val="53EFF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</a:rPr>
              <a:t>Меркурий</a:t>
            </a:r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Рабочий стол\solar-system-coloring-pages-3.gif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377637" y="2057417"/>
            <a:ext cx="3337767" cy="422910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57818" y="2071678"/>
            <a:ext cx="3348000" cy="4248000"/>
          </a:xfrm>
          <a:prstGeom prst="rect">
            <a:avLst/>
          </a:prstGeom>
          <a:noFill/>
          <a:ln w="57150"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Анимация НЛО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5000636"/>
            <a:ext cx="2066925" cy="1285876"/>
          </a:xfrm>
          <a:prstGeom prst="rect">
            <a:avLst/>
          </a:prstGeom>
          <a:noFill/>
        </p:spPr>
      </p:pic>
      <p:sp>
        <p:nvSpPr>
          <p:cNvPr id="7" name="Выноска 3 (без границы) 6"/>
          <p:cNvSpPr/>
          <p:nvPr/>
        </p:nvSpPr>
        <p:spPr>
          <a:xfrm>
            <a:off x="1785918" y="357166"/>
            <a:ext cx="7000924" cy="928694"/>
          </a:xfrm>
          <a:prstGeom prst="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496520"/>
              <a:gd name="adj8" fmla="val -11517"/>
            </a:avLst>
          </a:prstGeom>
          <a:solidFill>
            <a:srgbClr val="53EFF3"/>
          </a:solidFill>
          <a:ln w="3810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2060"/>
                </a:solidFill>
              </a:rPr>
              <a:t>В какое время года Земля бывает </a:t>
            </a:r>
          </a:p>
          <a:p>
            <a:pPr algn="ctr"/>
            <a:r>
              <a:rPr lang="ru-RU" sz="2800" dirty="0">
                <a:solidFill>
                  <a:srgbClr val="002060"/>
                </a:solidFill>
              </a:rPr>
              <a:t>ближе к Солнцу?</a:t>
            </a:r>
            <a:endParaRPr lang="ru-RU" sz="2800" dirty="0"/>
          </a:p>
        </p:txBody>
      </p:sp>
      <p:sp>
        <p:nvSpPr>
          <p:cNvPr id="8" name="Прямоугольник 7">
            <a:hlinkClick r:id="" action="ppaction://noaction">
              <a:snd r:embed="rId4" name="voltage.wav"/>
            </a:hlinkClick>
          </p:cNvPr>
          <p:cNvSpPr/>
          <p:nvPr/>
        </p:nvSpPr>
        <p:spPr>
          <a:xfrm>
            <a:off x="2000232" y="2000240"/>
            <a:ext cx="2857520" cy="571504"/>
          </a:xfrm>
          <a:prstGeom prst="rect">
            <a:avLst/>
          </a:prstGeom>
          <a:solidFill>
            <a:srgbClr val="53EFF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</a:rPr>
              <a:t>Летом</a:t>
            </a:r>
          </a:p>
        </p:txBody>
      </p:sp>
      <p:sp>
        <p:nvSpPr>
          <p:cNvPr id="9" name="Прямоугольник 8">
            <a:hlinkClick r:id="" action="ppaction://hlinkshowjump?jump=nextslide">
              <a:snd r:embed="rId5" name="arrow.wav"/>
            </a:hlinkClick>
          </p:cNvPr>
          <p:cNvSpPr/>
          <p:nvPr/>
        </p:nvSpPr>
        <p:spPr>
          <a:xfrm>
            <a:off x="2000232" y="3000372"/>
            <a:ext cx="2857520" cy="571504"/>
          </a:xfrm>
          <a:prstGeom prst="rect">
            <a:avLst/>
          </a:prstGeom>
          <a:solidFill>
            <a:srgbClr val="53EFF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</a:rPr>
              <a:t>Зимой</a:t>
            </a:r>
          </a:p>
        </p:txBody>
      </p:sp>
      <p:sp>
        <p:nvSpPr>
          <p:cNvPr id="10" name="Прямоугольник 9">
            <a:hlinkClick r:id="" action="ppaction://noaction">
              <a:snd r:embed="rId4" name="voltage.wav"/>
            </a:hlinkClick>
          </p:cNvPr>
          <p:cNvSpPr/>
          <p:nvPr/>
        </p:nvSpPr>
        <p:spPr>
          <a:xfrm>
            <a:off x="2000232" y="3857628"/>
            <a:ext cx="2857520" cy="571504"/>
          </a:xfrm>
          <a:prstGeom prst="rect">
            <a:avLst/>
          </a:prstGeom>
          <a:solidFill>
            <a:srgbClr val="53EFF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</a:rPr>
              <a:t>Весной</a:t>
            </a:r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Рабочий стол\solar-system-coloring-pages-3.gif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377637" y="2057417"/>
            <a:ext cx="3337767" cy="422910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57818" y="2071678"/>
            <a:ext cx="3348000" cy="4248000"/>
          </a:xfrm>
          <a:prstGeom prst="rect">
            <a:avLst/>
          </a:prstGeom>
          <a:noFill/>
          <a:ln w="57150"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Анимация НЛО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5000636"/>
            <a:ext cx="2066925" cy="1285876"/>
          </a:xfrm>
          <a:prstGeom prst="rect">
            <a:avLst/>
          </a:prstGeom>
          <a:noFill/>
        </p:spPr>
      </p:pic>
      <p:sp>
        <p:nvSpPr>
          <p:cNvPr id="7" name="Выноска 3 (без границы) 6"/>
          <p:cNvSpPr/>
          <p:nvPr/>
        </p:nvSpPr>
        <p:spPr>
          <a:xfrm>
            <a:off x="1785918" y="357166"/>
            <a:ext cx="7000924" cy="928694"/>
          </a:xfrm>
          <a:prstGeom prst="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496520"/>
              <a:gd name="adj8" fmla="val -11517"/>
            </a:avLst>
          </a:prstGeom>
          <a:solidFill>
            <a:srgbClr val="53EFF3"/>
          </a:solidFill>
          <a:ln w="3810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2060"/>
                </a:solidFill>
              </a:rPr>
              <a:t>Какой ученый доказал, что Земля</a:t>
            </a:r>
          </a:p>
          <a:p>
            <a:pPr algn="ctr"/>
            <a:r>
              <a:rPr lang="ru-RU" sz="2800" dirty="0">
                <a:solidFill>
                  <a:srgbClr val="002060"/>
                </a:solidFill>
              </a:rPr>
              <a:t> вращается вокруг Солнца?</a:t>
            </a:r>
            <a:endParaRPr lang="ru-RU" sz="2800" dirty="0"/>
          </a:p>
        </p:txBody>
      </p:sp>
      <p:sp>
        <p:nvSpPr>
          <p:cNvPr id="8" name="Прямоугольник 7">
            <a:hlinkClick r:id="" action="ppaction://noaction">
              <a:snd r:embed="rId4" name="voltage.wav"/>
            </a:hlinkClick>
          </p:cNvPr>
          <p:cNvSpPr/>
          <p:nvPr/>
        </p:nvSpPr>
        <p:spPr>
          <a:xfrm>
            <a:off x="2000232" y="2000240"/>
            <a:ext cx="2857520" cy="571504"/>
          </a:xfrm>
          <a:prstGeom prst="rect">
            <a:avLst/>
          </a:prstGeom>
          <a:solidFill>
            <a:srgbClr val="53EFF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</a:rPr>
              <a:t>М. Ломоносов</a:t>
            </a:r>
          </a:p>
        </p:txBody>
      </p:sp>
      <p:sp>
        <p:nvSpPr>
          <p:cNvPr id="9" name="Прямоугольник 8">
            <a:hlinkClick r:id="" action="ppaction://hlinkshowjump?jump=nextslide">
              <a:snd r:embed="rId5" name="arrow.wav"/>
            </a:hlinkClick>
          </p:cNvPr>
          <p:cNvSpPr/>
          <p:nvPr/>
        </p:nvSpPr>
        <p:spPr>
          <a:xfrm>
            <a:off x="2000232" y="3000372"/>
            <a:ext cx="2857520" cy="571504"/>
          </a:xfrm>
          <a:prstGeom prst="rect">
            <a:avLst/>
          </a:prstGeom>
          <a:solidFill>
            <a:srgbClr val="53EFF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</a:rPr>
              <a:t>Н. Коперник</a:t>
            </a:r>
          </a:p>
        </p:txBody>
      </p:sp>
      <p:sp>
        <p:nvSpPr>
          <p:cNvPr id="10" name="Прямоугольник 9">
            <a:hlinkClick r:id="" action="ppaction://noaction">
              <a:snd r:embed="rId4" name="voltage.wav"/>
            </a:hlinkClick>
          </p:cNvPr>
          <p:cNvSpPr/>
          <p:nvPr/>
        </p:nvSpPr>
        <p:spPr>
          <a:xfrm>
            <a:off x="2000232" y="3857628"/>
            <a:ext cx="2857520" cy="571504"/>
          </a:xfrm>
          <a:prstGeom prst="rect">
            <a:avLst/>
          </a:prstGeom>
          <a:solidFill>
            <a:srgbClr val="53EFF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</a:rPr>
              <a:t>К.Циолковский</a:t>
            </a:r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Рабочий стол\solar-system-coloring-pages-3.gif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377637" y="2057417"/>
            <a:ext cx="3337767" cy="422910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57818" y="2071678"/>
            <a:ext cx="3348000" cy="4248000"/>
          </a:xfrm>
          <a:prstGeom prst="rect">
            <a:avLst/>
          </a:prstGeom>
          <a:noFill/>
          <a:ln w="57150"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Анимация НЛО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5000636"/>
            <a:ext cx="2066925" cy="1285876"/>
          </a:xfrm>
          <a:prstGeom prst="rect">
            <a:avLst/>
          </a:prstGeom>
          <a:noFill/>
        </p:spPr>
      </p:pic>
      <p:sp>
        <p:nvSpPr>
          <p:cNvPr id="7" name="Выноска 3 (без границы) 6"/>
          <p:cNvSpPr/>
          <p:nvPr/>
        </p:nvSpPr>
        <p:spPr>
          <a:xfrm>
            <a:off x="1785918" y="357166"/>
            <a:ext cx="7000924" cy="928694"/>
          </a:xfrm>
          <a:prstGeom prst="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496520"/>
              <a:gd name="adj8" fmla="val -11517"/>
            </a:avLst>
          </a:prstGeom>
          <a:solidFill>
            <a:srgbClr val="53EFF3"/>
          </a:solidFill>
          <a:ln w="3810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2060"/>
                </a:solidFill>
              </a:rPr>
              <a:t>Назовите космонавта, совершившего первый космический полет. </a:t>
            </a:r>
            <a:endParaRPr lang="ru-RU" sz="2800" dirty="0"/>
          </a:p>
        </p:txBody>
      </p:sp>
      <p:sp>
        <p:nvSpPr>
          <p:cNvPr id="8" name="Прямоугольник 7">
            <a:hlinkClick r:id="" action="ppaction://noaction">
              <a:snd r:embed="rId4" name="voltage.wav"/>
            </a:hlinkClick>
          </p:cNvPr>
          <p:cNvSpPr/>
          <p:nvPr/>
        </p:nvSpPr>
        <p:spPr>
          <a:xfrm>
            <a:off x="2000232" y="2000240"/>
            <a:ext cx="2857520" cy="571504"/>
          </a:xfrm>
          <a:prstGeom prst="rect">
            <a:avLst/>
          </a:prstGeom>
          <a:solidFill>
            <a:srgbClr val="53EFF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</a:rPr>
              <a:t> С.Королев</a:t>
            </a:r>
          </a:p>
        </p:txBody>
      </p:sp>
      <p:sp>
        <p:nvSpPr>
          <p:cNvPr id="9" name="Прямоугольник 8">
            <a:hlinkClick r:id="" action="ppaction://noaction">
              <a:snd r:embed="rId4" name="voltage.wav"/>
            </a:hlinkClick>
          </p:cNvPr>
          <p:cNvSpPr/>
          <p:nvPr/>
        </p:nvSpPr>
        <p:spPr>
          <a:xfrm>
            <a:off x="2000232" y="3000372"/>
            <a:ext cx="2857520" cy="571504"/>
          </a:xfrm>
          <a:prstGeom prst="rect">
            <a:avLst/>
          </a:prstGeom>
          <a:solidFill>
            <a:srgbClr val="53EFF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</a:rPr>
              <a:t>В.Терешкова</a:t>
            </a:r>
          </a:p>
        </p:txBody>
      </p:sp>
      <p:sp>
        <p:nvSpPr>
          <p:cNvPr id="10" name="Прямоугольник 9">
            <a:hlinkClick r:id="" action="ppaction://hlinkshowjump?jump=nextslide">
              <a:snd r:embed="rId5" name="arrow.wav"/>
            </a:hlinkClick>
          </p:cNvPr>
          <p:cNvSpPr/>
          <p:nvPr/>
        </p:nvSpPr>
        <p:spPr>
          <a:xfrm>
            <a:off x="2000232" y="3857628"/>
            <a:ext cx="2857520" cy="571504"/>
          </a:xfrm>
          <a:prstGeom prst="rect">
            <a:avLst/>
          </a:prstGeom>
          <a:solidFill>
            <a:srgbClr val="53EFF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</a:rPr>
              <a:t>Ю.Гагарин</a:t>
            </a:r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155</Words>
  <Application>Microsoft Office PowerPoint</Application>
  <PresentationFormat>Экран (4:3)</PresentationFormat>
  <Paragraphs>53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 и наталья</dc:creator>
  <cp:lastModifiedBy>Lenovo</cp:lastModifiedBy>
  <cp:revision>70</cp:revision>
  <dcterms:modified xsi:type="dcterms:W3CDTF">2021-03-24T10:29:26Z</dcterms:modified>
</cp:coreProperties>
</file>