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l="37000" t="25000" r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04.jpg"/>
          <p:cNvPicPr>
            <a:picLocks noChangeAspect="1"/>
          </p:cNvPicPr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dezine.com/bank/puzzlepictures.html" TargetMode="External"/><Relationship Id="rId3" Type="http://schemas.openxmlformats.org/officeDocument/2006/relationships/hyperlink" Target="http://video-51.ru/upload/video/thumbs/medium/2014/02/10/-kot-leopold-vse-serii-multfilma-v-hd-ka1392020843-52f88d6b27e6d.jpg" TargetMode="External"/><Relationship Id="rId7" Type="http://schemas.openxmlformats.org/officeDocument/2006/relationships/hyperlink" Target="https://yadi.sk/d/f6o1xfM5fmTUz" TargetMode="External"/><Relationship Id="rId2" Type="http://schemas.openxmlformats.org/officeDocument/2006/relationships/hyperlink" Target="http://kurspresent.ru/uploads/fon-present/104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adi.sk/d/VnZ4SjoHfmTTZ" TargetMode="External"/><Relationship Id="rId5" Type="http://schemas.openxmlformats.org/officeDocument/2006/relationships/hyperlink" Target="http://www.playcast.ru/uploads/2014/02/16/7480414.gif" TargetMode="External"/><Relationship Id="rId4" Type="http://schemas.openxmlformats.org/officeDocument/2006/relationships/hyperlink" Target="http://img0.liveinternet.ru/images/attach/b/4/104/256/104256706_large_Leopold_2.png" TargetMode="Externa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1371600" y="1643063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sz="5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Хорошие манеры за столом</a:t>
            </a:r>
            <a:b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Тренажёр для учащихся </a:t>
            </a:r>
            <a:b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1-2 классов</a:t>
            </a:r>
            <a:b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ln w="1905">
                <a:solidFill>
                  <a:schemeClr val="accent6">
                    <a:lumMod val="50000"/>
                  </a:schemeClr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Наклейки мультфиль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0167" y="4500570"/>
            <a:ext cx="2983833" cy="2357430"/>
          </a:xfrm>
          <a:prstGeom prst="rect">
            <a:avLst/>
          </a:prstGeom>
          <a:noFill/>
        </p:spPr>
      </p:pic>
      <p:pic>
        <p:nvPicPr>
          <p:cNvPr id="7172" name="Picture 4" descr="&quot;Неприятность эту мы переживем&quot; - исполняет jallu7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38829"/>
            <a:ext cx="3714776" cy="341917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16"/>
          <p:cNvSpPr>
            <a:spLocks/>
          </p:cNvSpPr>
          <p:nvPr/>
        </p:nvSpPr>
        <p:spPr bwMode="auto">
          <a:xfrm>
            <a:off x="3432196" y="5036388"/>
            <a:ext cx="1788086" cy="1575685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4" name="Freeform 17"/>
          <p:cNvSpPr>
            <a:spLocks/>
          </p:cNvSpPr>
          <p:nvPr/>
        </p:nvSpPr>
        <p:spPr bwMode="auto">
          <a:xfrm>
            <a:off x="4851771" y="5030627"/>
            <a:ext cx="2146986" cy="1581446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5" name="Freeform 18"/>
          <p:cNvSpPr>
            <a:spLocks/>
          </p:cNvSpPr>
          <p:nvPr/>
        </p:nvSpPr>
        <p:spPr bwMode="auto">
          <a:xfrm>
            <a:off x="6623833" y="5364776"/>
            <a:ext cx="2163009" cy="1247297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8" name="Freeform 25"/>
          <p:cNvSpPr>
            <a:spLocks/>
          </p:cNvSpPr>
          <p:nvPr/>
        </p:nvSpPr>
        <p:spPr bwMode="auto">
          <a:xfrm>
            <a:off x="4845362" y="3786211"/>
            <a:ext cx="2525112" cy="1581446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9" name="Freeform 19"/>
          <p:cNvSpPr>
            <a:spLocks/>
          </p:cNvSpPr>
          <p:nvPr/>
        </p:nvSpPr>
        <p:spPr bwMode="auto">
          <a:xfrm>
            <a:off x="6623833" y="2547556"/>
            <a:ext cx="2159803" cy="191271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1" name="Freeform 21"/>
          <p:cNvSpPr>
            <a:spLocks/>
          </p:cNvSpPr>
          <p:nvPr/>
        </p:nvSpPr>
        <p:spPr bwMode="auto">
          <a:xfrm>
            <a:off x="3428992" y="2544676"/>
            <a:ext cx="2163007" cy="1915593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2" name="Freeform 22"/>
          <p:cNvSpPr>
            <a:spLocks/>
          </p:cNvSpPr>
          <p:nvPr/>
        </p:nvSpPr>
        <p:spPr bwMode="auto">
          <a:xfrm>
            <a:off x="6623833" y="1643050"/>
            <a:ext cx="2159803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Вы садитесь за стол. В центре вашей тарелки возвышается белая накрахмаленная салфетка.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Как с ней поступить? </a:t>
            </a:r>
          </a:p>
        </p:txBody>
      </p:sp>
      <p:pic>
        <p:nvPicPr>
          <p:cNvPr id="22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357158" y="2000240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отложить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в сторону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3500438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положить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на колени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пия multzvuk_-_Guitar_plink_slide_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7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16"/>
          <p:cNvSpPr>
            <a:spLocks/>
          </p:cNvSpPr>
          <p:nvPr/>
        </p:nvSpPr>
        <p:spPr bwMode="auto">
          <a:xfrm>
            <a:off x="3432196" y="5036388"/>
            <a:ext cx="1788086" cy="1575685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4" name="Freeform 17"/>
          <p:cNvSpPr>
            <a:spLocks/>
          </p:cNvSpPr>
          <p:nvPr/>
        </p:nvSpPr>
        <p:spPr bwMode="auto">
          <a:xfrm>
            <a:off x="4851771" y="5030627"/>
            <a:ext cx="2146986" cy="1581446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5" name="Freeform 18"/>
          <p:cNvSpPr>
            <a:spLocks/>
          </p:cNvSpPr>
          <p:nvPr/>
        </p:nvSpPr>
        <p:spPr bwMode="auto">
          <a:xfrm>
            <a:off x="6623833" y="5364776"/>
            <a:ext cx="2163009" cy="1247297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8" name="Freeform 25"/>
          <p:cNvSpPr>
            <a:spLocks/>
          </p:cNvSpPr>
          <p:nvPr/>
        </p:nvSpPr>
        <p:spPr bwMode="auto">
          <a:xfrm>
            <a:off x="4845362" y="3786211"/>
            <a:ext cx="2525112" cy="1581446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9" name="Freeform 19"/>
          <p:cNvSpPr>
            <a:spLocks/>
          </p:cNvSpPr>
          <p:nvPr/>
        </p:nvSpPr>
        <p:spPr bwMode="auto">
          <a:xfrm>
            <a:off x="6623833" y="2547556"/>
            <a:ext cx="2159803" cy="191271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0" name="Freeform 20"/>
          <p:cNvSpPr>
            <a:spLocks/>
          </p:cNvSpPr>
          <p:nvPr/>
        </p:nvSpPr>
        <p:spPr bwMode="auto">
          <a:xfrm>
            <a:off x="5217078" y="2547556"/>
            <a:ext cx="1778472" cy="1572804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1" name="Freeform 21"/>
          <p:cNvSpPr>
            <a:spLocks/>
          </p:cNvSpPr>
          <p:nvPr/>
        </p:nvSpPr>
        <p:spPr bwMode="auto">
          <a:xfrm>
            <a:off x="3428992" y="2544676"/>
            <a:ext cx="2163007" cy="1915593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2" name="Freeform 22"/>
          <p:cNvSpPr>
            <a:spLocks/>
          </p:cNvSpPr>
          <p:nvPr/>
        </p:nvSpPr>
        <p:spPr bwMode="auto">
          <a:xfrm>
            <a:off x="6623833" y="1643050"/>
            <a:ext cx="2159803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Кто должен представлять гостей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</a:rPr>
              <a:t> друг другу на дне рождения? 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3500438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rgbClr val="002060"/>
                </a:solidFill>
                <a:ea typeface="Calibri"/>
              </a:rPr>
              <a:t>гости сами познакомятся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22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357158" y="2000240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rgbClr val="002060"/>
                </a:solidFill>
                <a:ea typeface="Calibri"/>
              </a:rPr>
              <a:t>хозяин или хозяйка дома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пия multzvuk_-_Guitar_plink_slide_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7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16"/>
          <p:cNvSpPr>
            <a:spLocks/>
          </p:cNvSpPr>
          <p:nvPr/>
        </p:nvSpPr>
        <p:spPr bwMode="auto">
          <a:xfrm>
            <a:off x="3432196" y="5036388"/>
            <a:ext cx="1788086" cy="1575685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4" name="Freeform 17"/>
          <p:cNvSpPr>
            <a:spLocks/>
          </p:cNvSpPr>
          <p:nvPr/>
        </p:nvSpPr>
        <p:spPr bwMode="auto">
          <a:xfrm>
            <a:off x="4851771" y="5030627"/>
            <a:ext cx="2146986" cy="1581446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5" name="Freeform 18"/>
          <p:cNvSpPr>
            <a:spLocks/>
          </p:cNvSpPr>
          <p:nvPr/>
        </p:nvSpPr>
        <p:spPr bwMode="auto">
          <a:xfrm>
            <a:off x="6623833" y="5364776"/>
            <a:ext cx="2163009" cy="1247297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8" name="Freeform 25"/>
          <p:cNvSpPr>
            <a:spLocks/>
          </p:cNvSpPr>
          <p:nvPr/>
        </p:nvSpPr>
        <p:spPr bwMode="auto">
          <a:xfrm>
            <a:off x="4845362" y="3786211"/>
            <a:ext cx="2525112" cy="1581446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9" name="Freeform 19"/>
          <p:cNvSpPr>
            <a:spLocks/>
          </p:cNvSpPr>
          <p:nvPr/>
        </p:nvSpPr>
        <p:spPr bwMode="auto">
          <a:xfrm>
            <a:off x="6623833" y="2547556"/>
            <a:ext cx="2159803" cy="191271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0" name="Freeform 20"/>
          <p:cNvSpPr>
            <a:spLocks/>
          </p:cNvSpPr>
          <p:nvPr/>
        </p:nvSpPr>
        <p:spPr bwMode="auto">
          <a:xfrm>
            <a:off x="5217078" y="2547556"/>
            <a:ext cx="1778472" cy="1572804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1" name="Freeform 21"/>
          <p:cNvSpPr>
            <a:spLocks/>
          </p:cNvSpPr>
          <p:nvPr/>
        </p:nvSpPr>
        <p:spPr bwMode="auto">
          <a:xfrm>
            <a:off x="3428992" y="2544676"/>
            <a:ext cx="2163007" cy="1915593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2" name="Freeform 22"/>
          <p:cNvSpPr>
            <a:spLocks/>
          </p:cNvSpPr>
          <p:nvPr/>
        </p:nvSpPr>
        <p:spPr bwMode="auto">
          <a:xfrm>
            <a:off x="6623833" y="1643050"/>
            <a:ext cx="2159803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3" name="Freeform 14"/>
          <p:cNvSpPr>
            <a:spLocks/>
          </p:cNvSpPr>
          <p:nvPr/>
        </p:nvSpPr>
        <p:spPr bwMode="auto">
          <a:xfrm>
            <a:off x="4845362" y="1643050"/>
            <a:ext cx="2150189" cy="1238655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Кто должен первым садиться за стол?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3500438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гости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2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357158" y="2000240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хозяин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пия multzvuk_-_Guitar_plink_slide_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7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16"/>
          <p:cNvSpPr>
            <a:spLocks/>
          </p:cNvSpPr>
          <p:nvPr/>
        </p:nvSpPr>
        <p:spPr bwMode="auto">
          <a:xfrm>
            <a:off x="3432196" y="5036388"/>
            <a:ext cx="1788086" cy="1575685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4" name="Freeform 17"/>
          <p:cNvSpPr>
            <a:spLocks/>
          </p:cNvSpPr>
          <p:nvPr/>
        </p:nvSpPr>
        <p:spPr bwMode="auto">
          <a:xfrm>
            <a:off x="4851771" y="5030627"/>
            <a:ext cx="2146986" cy="1581446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5" name="Freeform 18"/>
          <p:cNvSpPr>
            <a:spLocks/>
          </p:cNvSpPr>
          <p:nvPr/>
        </p:nvSpPr>
        <p:spPr bwMode="auto">
          <a:xfrm>
            <a:off x="6623833" y="5364776"/>
            <a:ext cx="2163009" cy="1247297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7" name="Freeform 24"/>
          <p:cNvSpPr>
            <a:spLocks/>
          </p:cNvSpPr>
          <p:nvPr/>
        </p:nvSpPr>
        <p:spPr bwMode="auto">
          <a:xfrm>
            <a:off x="3432196" y="4123241"/>
            <a:ext cx="1788086" cy="1244416"/>
          </a:xfrm>
          <a:custGeom>
            <a:avLst/>
            <a:gdLst>
              <a:gd name="T0" fmla="*/ 395 w 676"/>
              <a:gd name="T1" fmla="*/ 517 h 523"/>
              <a:gd name="T2" fmla="*/ 388 w 676"/>
              <a:gd name="T3" fmla="*/ 508 h 523"/>
              <a:gd name="T4" fmla="*/ 395 w 676"/>
              <a:gd name="T5" fmla="*/ 488 h 523"/>
              <a:gd name="T6" fmla="*/ 419 w 676"/>
              <a:gd name="T7" fmla="*/ 450 h 523"/>
              <a:gd name="T8" fmla="*/ 422 w 676"/>
              <a:gd name="T9" fmla="*/ 431 h 523"/>
              <a:gd name="T10" fmla="*/ 417 w 676"/>
              <a:gd name="T11" fmla="*/ 416 h 523"/>
              <a:gd name="T12" fmla="*/ 405 w 676"/>
              <a:gd name="T13" fmla="*/ 401 h 523"/>
              <a:gd name="T14" fmla="*/ 382 w 676"/>
              <a:gd name="T15" fmla="*/ 389 h 523"/>
              <a:gd name="T16" fmla="*/ 354 w 676"/>
              <a:gd name="T17" fmla="*/ 382 h 523"/>
              <a:gd name="T18" fmla="*/ 306 w 676"/>
              <a:gd name="T19" fmla="*/ 388 h 523"/>
              <a:gd name="T20" fmla="*/ 286 w 676"/>
              <a:gd name="T21" fmla="*/ 399 h 523"/>
              <a:gd name="T22" fmla="*/ 271 w 676"/>
              <a:gd name="T23" fmla="*/ 416 h 523"/>
              <a:gd name="T24" fmla="*/ 264 w 676"/>
              <a:gd name="T25" fmla="*/ 434 h 523"/>
              <a:gd name="T26" fmla="*/ 267 w 676"/>
              <a:gd name="T27" fmla="*/ 450 h 523"/>
              <a:gd name="T28" fmla="*/ 284 w 676"/>
              <a:gd name="T29" fmla="*/ 481 h 523"/>
              <a:gd name="T30" fmla="*/ 296 w 676"/>
              <a:gd name="T31" fmla="*/ 502 h 523"/>
              <a:gd name="T32" fmla="*/ 294 w 676"/>
              <a:gd name="T33" fmla="*/ 512 h 523"/>
              <a:gd name="T34" fmla="*/ 283 w 676"/>
              <a:gd name="T35" fmla="*/ 521 h 523"/>
              <a:gd name="T36" fmla="*/ 273 w 676"/>
              <a:gd name="T37" fmla="*/ 0 h 523"/>
              <a:gd name="T38" fmla="*/ 287 w 676"/>
              <a:gd name="T39" fmla="*/ 8 h 523"/>
              <a:gd name="T40" fmla="*/ 291 w 676"/>
              <a:gd name="T41" fmla="*/ 18 h 523"/>
              <a:gd name="T42" fmla="*/ 283 w 676"/>
              <a:gd name="T43" fmla="*/ 35 h 523"/>
              <a:gd name="T44" fmla="*/ 264 w 676"/>
              <a:gd name="T45" fmla="*/ 63 h 523"/>
              <a:gd name="T46" fmla="*/ 259 w 676"/>
              <a:gd name="T47" fmla="*/ 84 h 523"/>
              <a:gd name="T48" fmla="*/ 261 w 676"/>
              <a:gd name="T49" fmla="*/ 97 h 523"/>
              <a:gd name="T50" fmla="*/ 271 w 676"/>
              <a:gd name="T51" fmla="*/ 114 h 523"/>
              <a:gd name="T52" fmla="*/ 295 w 676"/>
              <a:gd name="T53" fmla="*/ 131 h 523"/>
              <a:gd name="T54" fmla="*/ 326 w 676"/>
              <a:gd name="T55" fmla="*/ 139 h 523"/>
              <a:gd name="T56" fmla="*/ 368 w 676"/>
              <a:gd name="T57" fmla="*/ 136 h 523"/>
              <a:gd name="T58" fmla="*/ 392 w 676"/>
              <a:gd name="T59" fmla="*/ 125 h 523"/>
              <a:gd name="T60" fmla="*/ 407 w 676"/>
              <a:gd name="T61" fmla="*/ 112 h 523"/>
              <a:gd name="T62" fmla="*/ 416 w 676"/>
              <a:gd name="T63" fmla="*/ 95 h 523"/>
              <a:gd name="T64" fmla="*/ 416 w 676"/>
              <a:gd name="T65" fmla="*/ 78 h 523"/>
              <a:gd name="T66" fmla="*/ 396 w 676"/>
              <a:gd name="T67" fmla="*/ 43 h 523"/>
              <a:gd name="T68" fmla="*/ 382 w 676"/>
              <a:gd name="T69" fmla="*/ 18 h 523"/>
              <a:gd name="T70" fmla="*/ 386 w 676"/>
              <a:gd name="T71" fmla="*/ 8 h 523"/>
              <a:gd name="T72" fmla="*/ 401 w 676"/>
              <a:gd name="T73" fmla="*/ 0 h 523"/>
              <a:gd name="T74" fmla="*/ 670 w 676"/>
              <a:gd name="T75" fmla="*/ 207 h 523"/>
              <a:gd name="T76" fmla="*/ 658 w 676"/>
              <a:gd name="T77" fmla="*/ 214 h 523"/>
              <a:gd name="T78" fmla="*/ 640 w 676"/>
              <a:gd name="T79" fmla="*/ 206 h 523"/>
              <a:gd name="T80" fmla="*/ 612 w 676"/>
              <a:gd name="T81" fmla="*/ 186 h 523"/>
              <a:gd name="T82" fmla="*/ 592 w 676"/>
              <a:gd name="T83" fmla="*/ 181 h 523"/>
              <a:gd name="T84" fmla="*/ 574 w 676"/>
              <a:gd name="T85" fmla="*/ 185 h 523"/>
              <a:gd name="T86" fmla="*/ 558 w 676"/>
              <a:gd name="T87" fmla="*/ 196 h 523"/>
              <a:gd name="T88" fmla="*/ 542 w 676"/>
              <a:gd name="T89" fmla="*/ 222 h 523"/>
              <a:gd name="T90" fmla="*/ 536 w 676"/>
              <a:gd name="T91" fmla="*/ 253 h 523"/>
              <a:gd name="T92" fmla="*/ 539 w 676"/>
              <a:gd name="T93" fmla="*/ 290 h 523"/>
              <a:gd name="T94" fmla="*/ 550 w 676"/>
              <a:gd name="T95" fmla="*/ 314 h 523"/>
              <a:gd name="T96" fmla="*/ 564 w 676"/>
              <a:gd name="T97" fmla="*/ 330 h 523"/>
              <a:gd name="T98" fmla="*/ 582 w 676"/>
              <a:gd name="T99" fmla="*/ 339 h 523"/>
              <a:gd name="T100" fmla="*/ 602 w 676"/>
              <a:gd name="T101" fmla="*/ 337 h 523"/>
              <a:gd name="T102" fmla="*/ 639 w 676"/>
              <a:gd name="T103" fmla="*/ 313 h 523"/>
              <a:gd name="T104" fmla="*/ 660 w 676"/>
              <a:gd name="T105" fmla="*/ 304 h 523"/>
              <a:gd name="T106" fmla="*/ 670 w 676"/>
              <a:gd name="T107" fmla="*/ 310 h 523"/>
              <a:gd name="T108" fmla="*/ 676 w 676"/>
              <a:gd name="T109" fmla="*/ 522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523"/>
              <a:gd name="T167" fmla="*/ 676 w 676"/>
              <a:gd name="T168" fmla="*/ 523 h 5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523">
                <a:moveTo>
                  <a:pt x="676" y="522"/>
                </a:moveTo>
                <a:lnTo>
                  <a:pt x="407" y="523"/>
                </a:lnTo>
                <a:lnTo>
                  <a:pt x="400" y="520"/>
                </a:lnTo>
                <a:lnTo>
                  <a:pt x="395" y="517"/>
                </a:lnTo>
                <a:lnTo>
                  <a:pt x="392" y="514"/>
                </a:lnTo>
                <a:lnTo>
                  <a:pt x="391" y="513"/>
                </a:lnTo>
                <a:lnTo>
                  <a:pt x="390" y="511"/>
                </a:lnTo>
                <a:lnTo>
                  <a:pt x="388" y="508"/>
                </a:lnTo>
                <a:lnTo>
                  <a:pt x="388" y="504"/>
                </a:lnTo>
                <a:lnTo>
                  <a:pt x="389" y="501"/>
                </a:lnTo>
                <a:lnTo>
                  <a:pt x="390" y="497"/>
                </a:lnTo>
                <a:lnTo>
                  <a:pt x="395" y="488"/>
                </a:lnTo>
                <a:lnTo>
                  <a:pt x="401" y="479"/>
                </a:lnTo>
                <a:lnTo>
                  <a:pt x="411" y="466"/>
                </a:lnTo>
                <a:lnTo>
                  <a:pt x="416" y="457"/>
                </a:lnTo>
                <a:lnTo>
                  <a:pt x="419" y="450"/>
                </a:lnTo>
                <a:lnTo>
                  <a:pt x="421" y="443"/>
                </a:lnTo>
                <a:lnTo>
                  <a:pt x="422" y="440"/>
                </a:lnTo>
                <a:lnTo>
                  <a:pt x="422" y="437"/>
                </a:lnTo>
                <a:lnTo>
                  <a:pt x="422" y="431"/>
                </a:lnTo>
                <a:lnTo>
                  <a:pt x="421" y="424"/>
                </a:lnTo>
                <a:lnTo>
                  <a:pt x="420" y="422"/>
                </a:lnTo>
                <a:lnTo>
                  <a:pt x="419" y="420"/>
                </a:lnTo>
                <a:lnTo>
                  <a:pt x="417" y="416"/>
                </a:lnTo>
                <a:lnTo>
                  <a:pt x="415" y="412"/>
                </a:lnTo>
                <a:lnTo>
                  <a:pt x="412" y="408"/>
                </a:lnTo>
                <a:lnTo>
                  <a:pt x="409" y="405"/>
                </a:lnTo>
                <a:lnTo>
                  <a:pt x="405" y="401"/>
                </a:lnTo>
                <a:lnTo>
                  <a:pt x="397" y="395"/>
                </a:lnTo>
                <a:lnTo>
                  <a:pt x="392" y="393"/>
                </a:lnTo>
                <a:lnTo>
                  <a:pt x="387" y="391"/>
                </a:lnTo>
                <a:lnTo>
                  <a:pt x="382" y="389"/>
                </a:lnTo>
                <a:lnTo>
                  <a:pt x="377" y="387"/>
                </a:lnTo>
                <a:lnTo>
                  <a:pt x="366" y="384"/>
                </a:lnTo>
                <a:lnTo>
                  <a:pt x="360" y="383"/>
                </a:lnTo>
                <a:lnTo>
                  <a:pt x="354" y="382"/>
                </a:lnTo>
                <a:lnTo>
                  <a:pt x="342" y="382"/>
                </a:lnTo>
                <a:lnTo>
                  <a:pt x="330" y="383"/>
                </a:lnTo>
                <a:lnTo>
                  <a:pt x="319" y="385"/>
                </a:lnTo>
                <a:lnTo>
                  <a:pt x="306" y="388"/>
                </a:lnTo>
                <a:lnTo>
                  <a:pt x="301" y="390"/>
                </a:lnTo>
                <a:lnTo>
                  <a:pt x="296" y="393"/>
                </a:lnTo>
                <a:lnTo>
                  <a:pt x="291" y="396"/>
                </a:lnTo>
                <a:lnTo>
                  <a:pt x="286" y="399"/>
                </a:lnTo>
                <a:lnTo>
                  <a:pt x="282" y="403"/>
                </a:lnTo>
                <a:lnTo>
                  <a:pt x="278" y="406"/>
                </a:lnTo>
                <a:lnTo>
                  <a:pt x="274" y="411"/>
                </a:lnTo>
                <a:lnTo>
                  <a:pt x="271" y="416"/>
                </a:lnTo>
                <a:lnTo>
                  <a:pt x="268" y="420"/>
                </a:lnTo>
                <a:lnTo>
                  <a:pt x="266" y="425"/>
                </a:lnTo>
                <a:lnTo>
                  <a:pt x="265" y="429"/>
                </a:lnTo>
                <a:lnTo>
                  <a:pt x="264" y="434"/>
                </a:lnTo>
                <a:lnTo>
                  <a:pt x="264" y="438"/>
                </a:lnTo>
                <a:lnTo>
                  <a:pt x="265" y="442"/>
                </a:lnTo>
                <a:lnTo>
                  <a:pt x="265" y="446"/>
                </a:lnTo>
                <a:lnTo>
                  <a:pt x="267" y="450"/>
                </a:lnTo>
                <a:lnTo>
                  <a:pt x="270" y="458"/>
                </a:lnTo>
                <a:lnTo>
                  <a:pt x="274" y="467"/>
                </a:lnTo>
                <a:lnTo>
                  <a:pt x="279" y="474"/>
                </a:lnTo>
                <a:lnTo>
                  <a:pt x="284" y="481"/>
                </a:lnTo>
                <a:lnTo>
                  <a:pt x="288" y="487"/>
                </a:lnTo>
                <a:lnTo>
                  <a:pt x="292" y="493"/>
                </a:lnTo>
                <a:lnTo>
                  <a:pt x="295" y="499"/>
                </a:lnTo>
                <a:lnTo>
                  <a:pt x="296" y="502"/>
                </a:lnTo>
                <a:lnTo>
                  <a:pt x="296" y="505"/>
                </a:lnTo>
                <a:lnTo>
                  <a:pt x="296" y="507"/>
                </a:lnTo>
                <a:lnTo>
                  <a:pt x="295" y="510"/>
                </a:lnTo>
                <a:lnTo>
                  <a:pt x="294" y="512"/>
                </a:lnTo>
                <a:lnTo>
                  <a:pt x="292" y="514"/>
                </a:lnTo>
                <a:lnTo>
                  <a:pt x="290" y="517"/>
                </a:lnTo>
                <a:lnTo>
                  <a:pt x="287" y="519"/>
                </a:lnTo>
                <a:lnTo>
                  <a:pt x="283" y="521"/>
                </a:lnTo>
                <a:lnTo>
                  <a:pt x="278" y="523"/>
                </a:lnTo>
                <a:lnTo>
                  <a:pt x="0" y="523"/>
                </a:lnTo>
                <a:lnTo>
                  <a:pt x="0" y="0"/>
                </a:lnTo>
                <a:lnTo>
                  <a:pt x="273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7" y="8"/>
                </a:lnTo>
                <a:lnTo>
                  <a:pt x="289" y="10"/>
                </a:lnTo>
                <a:lnTo>
                  <a:pt x="290" y="13"/>
                </a:lnTo>
                <a:lnTo>
                  <a:pt x="291" y="15"/>
                </a:lnTo>
                <a:lnTo>
                  <a:pt x="291" y="18"/>
                </a:lnTo>
                <a:lnTo>
                  <a:pt x="290" y="21"/>
                </a:lnTo>
                <a:lnTo>
                  <a:pt x="289" y="23"/>
                </a:lnTo>
                <a:lnTo>
                  <a:pt x="287" y="29"/>
                </a:lnTo>
                <a:lnTo>
                  <a:pt x="283" y="35"/>
                </a:lnTo>
                <a:lnTo>
                  <a:pt x="278" y="42"/>
                </a:lnTo>
                <a:lnTo>
                  <a:pt x="273" y="49"/>
                </a:lnTo>
                <a:lnTo>
                  <a:pt x="269" y="56"/>
                </a:lnTo>
                <a:lnTo>
                  <a:pt x="264" y="63"/>
                </a:lnTo>
                <a:lnTo>
                  <a:pt x="261" y="72"/>
                </a:lnTo>
                <a:lnTo>
                  <a:pt x="260" y="76"/>
                </a:lnTo>
                <a:lnTo>
                  <a:pt x="259" y="80"/>
                </a:lnTo>
                <a:lnTo>
                  <a:pt x="259" y="84"/>
                </a:lnTo>
                <a:lnTo>
                  <a:pt x="259" y="89"/>
                </a:lnTo>
                <a:lnTo>
                  <a:pt x="259" y="91"/>
                </a:lnTo>
                <a:lnTo>
                  <a:pt x="260" y="93"/>
                </a:lnTo>
                <a:lnTo>
                  <a:pt x="261" y="97"/>
                </a:lnTo>
                <a:lnTo>
                  <a:pt x="263" y="102"/>
                </a:lnTo>
                <a:lnTo>
                  <a:pt x="265" y="107"/>
                </a:lnTo>
                <a:lnTo>
                  <a:pt x="268" y="110"/>
                </a:lnTo>
                <a:lnTo>
                  <a:pt x="271" y="114"/>
                </a:lnTo>
                <a:lnTo>
                  <a:pt x="275" y="117"/>
                </a:lnTo>
                <a:lnTo>
                  <a:pt x="278" y="121"/>
                </a:lnTo>
                <a:lnTo>
                  <a:pt x="286" y="126"/>
                </a:lnTo>
                <a:lnTo>
                  <a:pt x="295" y="131"/>
                </a:lnTo>
                <a:lnTo>
                  <a:pt x="300" y="133"/>
                </a:lnTo>
                <a:lnTo>
                  <a:pt x="304" y="135"/>
                </a:lnTo>
                <a:lnTo>
                  <a:pt x="315" y="138"/>
                </a:lnTo>
                <a:lnTo>
                  <a:pt x="326" y="139"/>
                </a:lnTo>
                <a:lnTo>
                  <a:pt x="337" y="140"/>
                </a:lnTo>
                <a:lnTo>
                  <a:pt x="347" y="140"/>
                </a:lnTo>
                <a:lnTo>
                  <a:pt x="358" y="139"/>
                </a:lnTo>
                <a:lnTo>
                  <a:pt x="368" y="136"/>
                </a:lnTo>
                <a:lnTo>
                  <a:pt x="378" y="133"/>
                </a:lnTo>
                <a:lnTo>
                  <a:pt x="383" y="131"/>
                </a:lnTo>
                <a:lnTo>
                  <a:pt x="388" y="128"/>
                </a:lnTo>
                <a:lnTo>
                  <a:pt x="392" y="125"/>
                </a:lnTo>
                <a:lnTo>
                  <a:pt x="396" y="122"/>
                </a:lnTo>
                <a:lnTo>
                  <a:pt x="400" y="119"/>
                </a:lnTo>
                <a:lnTo>
                  <a:pt x="404" y="116"/>
                </a:lnTo>
                <a:lnTo>
                  <a:pt x="407" y="112"/>
                </a:lnTo>
                <a:lnTo>
                  <a:pt x="410" y="108"/>
                </a:lnTo>
                <a:lnTo>
                  <a:pt x="413" y="103"/>
                </a:lnTo>
                <a:lnTo>
                  <a:pt x="415" y="99"/>
                </a:lnTo>
                <a:lnTo>
                  <a:pt x="416" y="95"/>
                </a:lnTo>
                <a:lnTo>
                  <a:pt x="417" y="91"/>
                </a:lnTo>
                <a:lnTo>
                  <a:pt x="417" y="86"/>
                </a:lnTo>
                <a:lnTo>
                  <a:pt x="416" y="82"/>
                </a:lnTo>
                <a:lnTo>
                  <a:pt x="416" y="78"/>
                </a:lnTo>
                <a:lnTo>
                  <a:pt x="414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2" y="18"/>
                </a:lnTo>
                <a:lnTo>
                  <a:pt x="382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8" y="6"/>
                </a:lnTo>
                <a:lnTo>
                  <a:pt x="391" y="4"/>
                </a:lnTo>
                <a:lnTo>
                  <a:pt x="396" y="1"/>
                </a:lnTo>
                <a:lnTo>
                  <a:pt x="401" y="0"/>
                </a:lnTo>
                <a:lnTo>
                  <a:pt x="676" y="0"/>
                </a:lnTo>
                <a:lnTo>
                  <a:pt x="676" y="194"/>
                </a:lnTo>
                <a:lnTo>
                  <a:pt x="672" y="204"/>
                </a:lnTo>
                <a:lnTo>
                  <a:pt x="670" y="207"/>
                </a:lnTo>
                <a:lnTo>
                  <a:pt x="668" y="210"/>
                </a:lnTo>
                <a:lnTo>
                  <a:pt x="665" y="212"/>
                </a:lnTo>
                <a:lnTo>
                  <a:pt x="663" y="213"/>
                </a:lnTo>
                <a:lnTo>
                  <a:pt x="658" y="214"/>
                </a:lnTo>
                <a:lnTo>
                  <a:pt x="655" y="213"/>
                </a:lnTo>
                <a:lnTo>
                  <a:pt x="652" y="212"/>
                </a:lnTo>
                <a:lnTo>
                  <a:pt x="647" y="210"/>
                </a:lnTo>
                <a:lnTo>
                  <a:pt x="640" y="206"/>
                </a:lnTo>
                <a:lnTo>
                  <a:pt x="634" y="201"/>
                </a:lnTo>
                <a:lnTo>
                  <a:pt x="627" y="195"/>
                </a:lnTo>
                <a:lnTo>
                  <a:pt x="620" y="191"/>
                </a:lnTo>
                <a:lnTo>
                  <a:pt x="612" y="186"/>
                </a:lnTo>
                <a:lnTo>
                  <a:pt x="605" y="183"/>
                </a:lnTo>
                <a:lnTo>
                  <a:pt x="600" y="182"/>
                </a:lnTo>
                <a:lnTo>
                  <a:pt x="596" y="181"/>
                </a:lnTo>
                <a:lnTo>
                  <a:pt x="592" y="181"/>
                </a:lnTo>
                <a:lnTo>
                  <a:pt x="588" y="181"/>
                </a:lnTo>
                <a:lnTo>
                  <a:pt x="583" y="182"/>
                </a:lnTo>
                <a:lnTo>
                  <a:pt x="579" y="183"/>
                </a:lnTo>
                <a:lnTo>
                  <a:pt x="574" y="185"/>
                </a:lnTo>
                <a:lnTo>
                  <a:pt x="570" y="187"/>
                </a:lnTo>
                <a:lnTo>
                  <a:pt x="565" y="190"/>
                </a:lnTo>
                <a:lnTo>
                  <a:pt x="561" y="193"/>
                </a:lnTo>
                <a:lnTo>
                  <a:pt x="558" y="196"/>
                </a:lnTo>
                <a:lnTo>
                  <a:pt x="555" y="201"/>
                </a:lnTo>
                <a:lnTo>
                  <a:pt x="549" y="209"/>
                </a:lnTo>
                <a:lnTo>
                  <a:pt x="544" y="218"/>
                </a:lnTo>
                <a:lnTo>
                  <a:pt x="542" y="222"/>
                </a:lnTo>
                <a:lnTo>
                  <a:pt x="541" y="227"/>
                </a:lnTo>
                <a:lnTo>
                  <a:pt x="538" y="237"/>
                </a:lnTo>
                <a:lnTo>
                  <a:pt x="536" y="248"/>
                </a:lnTo>
                <a:lnTo>
                  <a:pt x="536" y="253"/>
                </a:lnTo>
                <a:lnTo>
                  <a:pt x="535" y="258"/>
                </a:lnTo>
                <a:lnTo>
                  <a:pt x="536" y="269"/>
                </a:lnTo>
                <a:lnTo>
                  <a:pt x="537" y="280"/>
                </a:lnTo>
                <a:lnTo>
                  <a:pt x="539" y="290"/>
                </a:lnTo>
                <a:lnTo>
                  <a:pt x="543" y="300"/>
                </a:lnTo>
                <a:lnTo>
                  <a:pt x="545" y="305"/>
                </a:lnTo>
                <a:lnTo>
                  <a:pt x="547" y="310"/>
                </a:lnTo>
                <a:lnTo>
                  <a:pt x="550" y="314"/>
                </a:lnTo>
                <a:lnTo>
                  <a:pt x="553" y="318"/>
                </a:lnTo>
                <a:lnTo>
                  <a:pt x="556" y="322"/>
                </a:lnTo>
                <a:lnTo>
                  <a:pt x="560" y="326"/>
                </a:lnTo>
                <a:lnTo>
                  <a:pt x="564" y="330"/>
                </a:lnTo>
                <a:lnTo>
                  <a:pt x="569" y="333"/>
                </a:lnTo>
                <a:lnTo>
                  <a:pt x="573" y="336"/>
                </a:lnTo>
                <a:lnTo>
                  <a:pt x="577" y="338"/>
                </a:lnTo>
                <a:lnTo>
                  <a:pt x="582" y="339"/>
                </a:lnTo>
                <a:lnTo>
                  <a:pt x="586" y="340"/>
                </a:lnTo>
                <a:lnTo>
                  <a:pt x="590" y="340"/>
                </a:lnTo>
                <a:lnTo>
                  <a:pt x="594" y="339"/>
                </a:lnTo>
                <a:lnTo>
                  <a:pt x="602" y="337"/>
                </a:lnTo>
                <a:lnTo>
                  <a:pt x="610" y="333"/>
                </a:lnTo>
                <a:lnTo>
                  <a:pt x="618" y="328"/>
                </a:lnTo>
                <a:lnTo>
                  <a:pt x="633" y="317"/>
                </a:lnTo>
                <a:lnTo>
                  <a:pt x="639" y="313"/>
                </a:lnTo>
                <a:lnTo>
                  <a:pt x="646" y="308"/>
                </a:lnTo>
                <a:lnTo>
                  <a:pt x="652" y="305"/>
                </a:lnTo>
                <a:lnTo>
                  <a:pt x="658" y="304"/>
                </a:lnTo>
                <a:lnTo>
                  <a:pt x="660" y="304"/>
                </a:lnTo>
                <a:lnTo>
                  <a:pt x="663" y="305"/>
                </a:lnTo>
                <a:lnTo>
                  <a:pt x="665" y="306"/>
                </a:lnTo>
                <a:lnTo>
                  <a:pt x="668" y="308"/>
                </a:lnTo>
                <a:lnTo>
                  <a:pt x="670" y="310"/>
                </a:lnTo>
                <a:lnTo>
                  <a:pt x="672" y="314"/>
                </a:lnTo>
                <a:lnTo>
                  <a:pt x="674" y="318"/>
                </a:lnTo>
                <a:lnTo>
                  <a:pt x="676" y="323"/>
                </a:lnTo>
                <a:lnTo>
                  <a:pt x="676" y="522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8" name="Freeform 25"/>
          <p:cNvSpPr>
            <a:spLocks/>
          </p:cNvSpPr>
          <p:nvPr/>
        </p:nvSpPr>
        <p:spPr bwMode="auto">
          <a:xfrm>
            <a:off x="4845362" y="3786211"/>
            <a:ext cx="2525112" cy="1581446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9" name="Freeform 19"/>
          <p:cNvSpPr>
            <a:spLocks/>
          </p:cNvSpPr>
          <p:nvPr/>
        </p:nvSpPr>
        <p:spPr bwMode="auto">
          <a:xfrm>
            <a:off x="6623833" y="2547556"/>
            <a:ext cx="2159803" cy="191271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0" name="Freeform 20"/>
          <p:cNvSpPr>
            <a:spLocks/>
          </p:cNvSpPr>
          <p:nvPr/>
        </p:nvSpPr>
        <p:spPr bwMode="auto">
          <a:xfrm>
            <a:off x="5217078" y="2547556"/>
            <a:ext cx="1778472" cy="1572804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1" name="Freeform 21"/>
          <p:cNvSpPr>
            <a:spLocks/>
          </p:cNvSpPr>
          <p:nvPr/>
        </p:nvSpPr>
        <p:spPr bwMode="auto">
          <a:xfrm>
            <a:off x="3428992" y="2544676"/>
            <a:ext cx="2163007" cy="1915593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2" name="Freeform 22"/>
          <p:cNvSpPr>
            <a:spLocks/>
          </p:cNvSpPr>
          <p:nvPr/>
        </p:nvSpPr>
        <p:spPr bwMode="auto">
          <a:xfrm>
            <a:off x="6623833" y="1643050"/>
            <a:ext cx="2159803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3" name="Freeform 14"/>
          <p:cNvSpPr>
            <a:spLocks/>
          </p:cNvSpPr>
          <p:nvPr/>
        </p:nvSpPr>
        <p:spPr bwMode="auto">
          <a:xfrm>
            <a:off x="4845362" y="1643050"/>
            <a:ext cx="2150189" cy="1238655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rgbClr val="002060"/>
                </a:solidFill>
              </a:rPr>
              <a:t>Что делать с чайной ложечкой после того, как вы размешали ею чай или кофе? 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2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357158" y="2000240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положить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на стол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3500438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положить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 в блюдце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пия multzvuk_-_Guitar_plink_slide_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7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16"/>
          <p:cNvSpPr>
            <a:spLocks/>
          </p:cNvSpPr>
          <p:nvPr/>
        </p:nvSpPr>
        <p:spPr bwMode="auto">
          <a:xfrm>
            <a:off x="3432196" y="5036388"/>
            <a:ext cx="1788086" cy="1575685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4" name="Freeform 17"/>
          <p:cNvSpPr>
            <a:spLocks/>
          </p:cNvSpPr>
          <p:nvPr/>
        </p:nvSpPr>
        <p:spPr bwMode="auto">
          <a:xfrm>
            <a:off x="4851771" y="5030627"/>
            <a:ext cx="2146986" cy="1581446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5" name="Freeform 18"/>
          <p:cNvSpPr>
            <a:spLocks/>
          </p:cNvSpPr>
          <p:nvPr/>
        </p:nvSpPr>
        <p:spPr bwMode="auto">
          <a:xfrm>
            <a:off x="6623833" y="5364776"/>
            <a:ext cx="2163009" cy="1247297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6" name="Freeform 23"/>
          <p:cNvSpPr>
            <a:spLocks/>
          </p:cNvSpPr>
          <p:nvPr/>
        </p:nvSpPr>
        <p:spPr bwMode="auto">
          <a:xfrm>
            <a:off x="6995550" y="4120360"/>
            <a:ext cx="1788086" cy="1581446"/>
          </a:xfrm>
          <a:custGeom>
            <a:avLst/>
            <a:gdLst>
              <a:gd name="T0" fmla="*/ 283 w 676"/>
              <a:gd name="T1" fmla="*/ 6 h 664"/>
              <a:gd name="T2" fmla="*/ 290 w 676"/>
              <a:gd name="T3" fmla="*/ 15 h 664"/>
              <a:gd name="T4" fmla="*/ 287 w 676"/>
              <a:gd name="T5" fmla="*/ 30 h 664"/>
              <a:gd name="T6" fmla="*/ 269 w 676"/>
              <a:gd name="T7" fmla="*/ 55 h 664"/>
              <a:gd name="T8" fmla="*/ 260 w 676"/>
              <a:gd name="T9" fmla="*/ 79 h 664"/>
              <a:gd name="T10" fmla="*/ 260 w 676"/>
              <a:gd name="T11" fmla="*/ 93 h 664"/>
              <a:gd name="T12" fmla="*/ 276 w 676"/>
              <a:gd name="T13" fmla="*/ 120 h 664"/>
              <a:gd name="T14" fmla="*/ 291 w 676"/>
              <a:gd name="T15" fmla="*/ 130 h 664"/>
              <a:gd name="T16" fmla="*/ 319 w 676"/>
              <a:gd name="T17" fmla="*/ 139 h 664"/>
              <a:gd name="T18" fmla="*/ 361 w 676"/>
              <a:gd name="T19" fmla="*/ 139 h 664"/>
              <a:gd name="T20" fmla="*/ 390 w 676"/>
              <a:gd name="T21" fmla="*/ 128 h 664"/>
              <a:gd name="T22" fmla="*/ 411 w 676"/>
              <a:gd name="T23" fmla="*/ 108 h 664"/>
              <a:gd name="T24" fmla="*/ 417 w 676"/>
              <a:gd name="T25" fmla="*/ 91 h 664"/>
              <a:gd name="T26" fmla="*/ 411 w 676"/>
              <a:gd name="T27" fmla="*/ 65 h 664"/>
              <a:gd name="T28" fmla="*/ 387 w 676"/>
              <a:gd name="T29" fmla="*/ 30 h 664"/>
              <a:gd name="T30" fmla="*/ 383 w 676"/>
              <a:gd name="T31" fmla="*/ 16 h 664"/>
              <a:gd name="T32" fmla="*/ 389 w 676"/>
              <a:gd name="T33" fmla="*/ 6 h 664"/>
              <a:gd name="T34" fmla="*/ 676 w 676"/>
              <a:gd name="T35" fmla="*/ 0 h 664"/>
              <a:gd name="T36" fmla="*/ 389 w 676"/>
              <a:gd name="T37" fmla="*/ 529 h 664"/>
              <a:gd name="T38" fmla="*/ 383 w 676"/>
              <a:gd name="T39" fmla="*/ 539 h 664"/>
              <a:gd name="T40" fmla="*/ 387 w 676"/>
              <a:gd name="T41" fmla="*/ 554 h 664"/>
              <a:gd name="T42" fmla="*/ 406 w 676"/>
              <a:gd name="T43" fmla="*/ 581 h 664"/>
              <a:gd name="T44" fmla="*/ 417 w 676"/>
              <a:gd name="T45" fmla="*/ 609 h 664"/>
              <a:gd name="T46" fmla="*/ 412 w 676"/>
              <a:gd name="T47" fmla="*/ 631 h 664"/>
              <a:gd name="T48" fmla="*/ 396 w 676"/>
              <a:gd name="T49" fmla="*/ 647 h 664"/>
              <a:gd name="T50" fmla="*/ 372 w 676"/>
              <a:gd name="T51" fmla="*/ 659 h 664"/>
              <a:gd name="T52" fmla="*/ 341 w 676"/>
              <a:gd name="T53" fmla="*/ 664 h 664"/>
              <a:gd name="T54" fmla="*/ 307 w 676"/>
              <a:gd name="T55" fmla="*/ 659 h 664"/>
              <a:gd name="T56" fmla="*/ 291 w 676"/>
              <a:gd name="T57" fmla="*/ 653 h 664"/>
              <a:gd name="T58" fmla="*/ 277 w 676"/>
              <a:gd name="T59" fmla="*/ 643 h 664"/>
              <a:gd name="T60" fmla="*/ 267 w 676"/>
              <a:gd name="T61" fmla="*/ 630 h 664"/>
              <a:gd name="T62" fmla="*/ 260 w 676"/>
              <a:gd name="T63" fmla="*/ 614 h 664"/>
              <a:gd name="T64" fmla="*/ 263 w 676"/>
              <a:gd name="T65" fmla="*/ 594 h 664"/>
              <a:gd name="T66" fmla="*/ 274 w 676"/>
              <a:gd name="T67" fmla="*/ 572 h 664"/>
              <a:gd name="T68" fmla="*/ 288 w 676"/>
              <a:gd name="T69" fmla="*/ 553 h 664"/>
              <a:gd name="T70" fmla="*/ 292 w 676"/>
              <a:gd name="T71" fmla="*/ 538 h 664"/>
              <a:gd name="T72" fmla="*/ 281 w 676"/>
              <a:gd name="T73" fmla="*/ 526 h 664"/>
              <a:gd name="T74" fmla="*/ 2 w 676"/>
              <a:gd name="T75" fmla="*/ 320 h 664"/>
              <a:gd name="T76" fmla="*/ 12 w 676"/>
              <a:gd name="T77" fmla="*/ 308 h 664"/>
              <a:gd name="T78" fmla="*/ 27 w 676"/>
              <a:gd name="T79" fmla="*/ 308 h 664"/>
              <a:gd name="T80" fmla="*/ 66 w 676"/>
              <a:gd name="T81" fmla="*/ 335 h 664"/>
              <a:gd name="T82" fmla="*/ 85 w 676"/>
              <a:gd name="T83" fmla="*/ 341 h 664"/>
              <a:gd name="T84" fmla="*/ 108 w 676"/>
              <a:gd name="T85" fmla="*/ 336 h 664"/>
              <a:gd name="T86" fmla="*/ 122 w 676"/>
              <a:gd name="T87" fmla="*/ 323 h 664"/>
              <a:gd name="T88" fmla="*/ 133 w 676"/>
              <a:gd name="T89" fmla="*/ 305 h 664"/>
              <a:gd name="T90" fmla="*/ 140 w 676"/>
              <a:gd name="T91" fmla="*/ 278 h 664"/>
              <a:gd name="T92" fmla="*/ 139 w 676"/>
              <a:gd name="T93" fmla="*/ 237 h 664"/>
              <a:gd name="T94" fmla="*/ 128 w 676"/>
              <a:gd name="T95" fmla="*/ 210 h 664"/>
              <a:gd name="T96" fmla="*/ 113 w 676"/>
              <a:gd name="T97" fmla="*/ 192 h 664"/>
              <a:gd name="T98" fmla="*/ 93 w 676"/>
              <a:gd name="T99" fmla="*/ 183 h 664"/>
              <a:gd name="T100" fmla="*/ 76 w 676"/>
              <a:gd name="T101" fmla="*/ 183 h 664"/>
              <a:gd name="T102" fmla="*/ 49 w 676"/>
              <a:gd name="T103" fmla="*/ 197 h 664"/>
              <a:gd name="T104" fmla="*/ 24 w 676"/>
              <a:gd name="T105" fmla="*/ 214 h 664"/>
              <a:gd name="T106" fmla="*/ 13 w 676"/>
              <a:gd name="T107" fmla="*/ 214 h 664"/>
              <a:gd name="T108" fmla="*/ 4 w 676"/>
              <a:gd name="T109" fmla="*/ 204 h 6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664"/>
              <a:gd name="T167" fmla="*/ 676 w 676"/>
              <a:gd name="T168" fmla="*/ 664 h 6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664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1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3"/>
                </a:lnTo>
                <a:lnTo>
                  <a:pt x="415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4"/>
                </a:lnTo>
                <a:lnTo>
                  <a:pt x="400" y="524"/>
                </a:lnTo>
                <a:lnTo>
                  <a:pt x="394" y="526"/>
                </a:lnTo>
                <a:lnTo>
                  <a:pt x="389" y="529"/>
                </a:lnTo>
                <a:lnTo>
                  <a:pt x="386" y="532"/>
                </a:lnTo>
                <a:lnTo>
                  <a:pt x="385" y="534"/>
                </a:lnTo>
                <a:lnTo>
                  <a:pt x="384" y="535"/>
                </a:lnTo>
                <a:lnTo>
                  <a:pt x="383" y="539"/>
                </a:lnTo>
                <a:lnTo>
                  <a:pt x="383" y="542"/>
                </a:lnTo>
                <a:lnTo>
                  <a:pt x="384" y="546"/>
                </a:lnTo>
                <a:lnTo>
                  <a:pt x="385" y="550"/>
                </a:lnTo>
                <a:lnTo>
                  <a:pt x="387" y="554"/>
                </a:lnTo>
                <a:lnTo>
                  <a:pt x="389" y="558"/>
                </a:lnTo>
                <a:lnTo>
                  <a:pt x="395" y="565"/>
                </a:lnTo>
                <a:lnTo>
                  <a:pt x="401" y="573"/>
                </a:lnTo>
                <a:lnTo>
                  <a:pt x="406" y="581"/>
                </a:lnTo>
                <a:lnTo>
                  <a:pt x="410" y="588"/>
                </a:lnTo>
                <a:lnTo>
                  <a:pt x="414" y="596"/>
                </a:lnTo>
                <a:lnTo>
                  <a:pt x="416" y="602"/>
                </a:lnTo>
                <a:lnTo>
                  <a:pt x="417" y="609"/>
                </a:lnTo>
                <a:lnTo>
                  <a:pt x="417" y="615"/>
                </a:lnTo>
                <a:lnTo>
                  <a:pt x="416" y="621"/>
                </a:lnTo>
                <a:lnTo>
                  <a:pt x="414" y="626"/>
                </a:lnTo>
                <a:lnTo>
                  <a:pt x="412" y="631"/>
                </a:lnTo>
                <a:lnTo>
                  <a:pt x="409" y="634"/>
                </a:lnTo>
                <a:lnTo>
                  <a:pt x="407" y="637"/>
                </a:lnTo>
                <a:lnTo>
                  <a:pt x="402" y="643"/>
                </a:lnTo>
                <a:lnTo>
                  <a:pt x="396" y="647"/>
                </a:lnTo>
                <a:lnTo>
                  <a:pt x="390" y="651"/>
                </a:lnTo>
                <a:lnTo>
                  <a:pt x="383" y="655"/>
                </a:lnTo>
                <a:lnTo>
                  <a:pt x="376" y="658"/>
                </a:lnTo>
                <a:lnTo>
                  <a:pt x="372" y="659"/>
                </a:lnTo>
                <a:lnTo>
                  <a:pt x="368" y="660"/>
                </a:lnTo>
                <a:lnTo>
                  <a:pt x="359" y="662"/>
                </a:lnTo>
                <a:lnTo>
                  <a:pt x="350" y="663"/>
                </a:lnTo>
                <a:lnTo>
                  <a:pt x="341" y="664"/>
                </a:lnTo>
                <a:lnTo>
                  <a:pt x="332" y="663"/>
                </a:lnTo>
                <a:lnTo>
                  <a:pt x="323" y="663"/>
                </a:lnTo>
                <a:lnTo>
                  <a:pt x="315" y="661"/>
                </a:lnTo>
                <a:lnTo>
                  <a:pt x="307" y="659"/>
                </a:lnTo>
                <a:lnTo>
                  <a:pt x="302" y="658"/>
                </a:lnTo>
                <a:lnTo>
                  <a:pt x="298" y="656"/>
                </a:lnTo>
                <a:lnTo>
                  <a:pt x="295" y="654"/>
                </a:lnTo>
                <a:lnTo>
                  <a:pt x="291" y="653"/>
                </a:lnTo>
                <a:lnTo>
                  <a:pt x="287" y="650"/>
                </a:lnTo>
                <a:lnTo>
                  <a:pt x="284" y="648"/>
                </a:lnTo>
                <a:lnTo>
                  <a:pt x="280" y="646"/>
                </a:lnTo>
                <a:lnTo>
                  <a:pt x="277" y="643"/>
                </a:lnTo>
                <a:lnTo>
                  <a:pt x="274" y="640"/>
                </a:lnTo>
                <a:lnTo>
                  <a:pt x="272" y="637"/>
                </a:lnTo>
                <a:lnTo>
                  <a:pt x="269" y="634"/>
                </a:lnTo>
                <a:lnTo>
                  <a:pt x="267" y="630"/>
                </a:lnTo>
                <a:lnTo>
                  <a:pt x="264" y="626"/>
                </a:lnTo>
                <a:lnTo>
                  <a:pt x="262" y="622"/>
                </a:lnTo>
                <a:lnTo>
                  <a:pt x="261" y="618"/>
                </a:lnTo>
                <a:lnTo>
                  <a:pt x="260" y="614"/>
                </a:lnTo>
                <a:lnTo>
                  <a:pt x="260" y="607"/>
                </a:lnTo>
                <a:lnTo>
                  <a:pt x="261" y="603"/>
                </a:lnTo>
                <a:lnTo>
                  <a:pt x="261" y="599"/>
                </a:lnTo>
                <a:lnTo>
                  <a:pt x="263" y="594"/>
                </a:lnTo>
                <a:lnTo>
                  <a:pt x="265" y="589"/>
                </a:lnTo>
                <a:lnTo>
                  <a:pt x="267" y="585"/>
                </a:lnTo>
                <a:lnTo>
                  <a:pt x="269" y="580"/>
                </a:lnTo>
                <a:lnTo>
                  <a:pt x="274" y="572"/>
                </a:lnTo>
                <a:lnTo>
                  <a:pt x="280" y="565"/>
                </a:lnTo>
                <a:lnTo>
                  <a:pt x="283" y="561"/>
                </a:lnTo>
                <a:lnTo>
                  <a:pt x="285" y="557"/>
                </a:lnTo>
                <a:lnTo>
                  <a:pt x="288" y="553"/>
                </a:lnTo>
                <a:lnTo>
                  <a:pt x="290" y="549"/>
                </a:lnTo>
                <a:lnTo>
                  <a:pt x="291" y="545"/>
                </a:lnTo>
                <a:lnTo>
                  <a:pt x="292" y="542"/>
                </a:lnTo>
                <a:lnTo>
                  <a:pt x="292" y="538"/>
                </a:lnTo>
                <a:lnTo>
                  <a:pt x="291" y="535"/>
                </a:lnTo>
                <a:lnTo>
                  <a:pt x="289" y="532"/>
                </a:lnTo>
                <a:lnTo>
                  <a:pt x="286" y="529"/>
                </a:lnTo>
                <a:lnTo>
                  <a:pt x="281" y="526"/>
                </a:lnTo>
                <a:lnTo>
                  <a:pt x="275" y="524"/>
                </a:lnTo>
                <a:lnTo>
                  <a:pt x="0" y="524"/>
                </a:lnTo>
                <a:lnTo>
                  <a:pt x="0" y="328"/>
                </a:lnTo>
                <a:lnTo>
                  <a:pt x="2" y="320"/>
                </a:lnTo>
                <a:lnTo>
                  <a:pt x="5" y="315"/>
                </a:lnTo>
                <a:lnTo>
                  <a:pt x="8" y="311"/>
                </a:lnTo>
                <a:lnTo>
                  <a:pt x="10" y="309"/>
                </a:lnTo>
                <a:lnTo>
                  <a:pt x="12" y="308"/>
                </a:lnTo>
                <a:lnTo>
                  <a:pt x="15" y="306"/>
                </a:lnTo>
                <a:lnTo>
                  <a:pt x="19" y="306"/>
                </a:lnTo>
                <a:lnTo>
                  <a:pt x="23" y="306"/>
                </a:lnTo>
                <a:lnTo>
                  <a:pt x="27" y="308"/>
                </a:lnTo>
                <a:lnTo>
                  <a:pt x="35" y="313"/>
                </a:lnTo>
                <a:lnTo>
                  <a:pt x="44" y="319"/>
                </a:lnTo>
                <a:lnTo>
                  <a:pt x="58" y="329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8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7"/>
                </a:lnTo>
                <a:lnTo>
                  <a:pt x="122" y="323"/>
                </a:lnTo>
                <a:lnTo>
                  <a:pt x="125" y="319"/>
                </a:lnTo>
                <a:lnTo>
                  <a:pt x="128" y="315"/>
                </a:lnTo>
                <a:lnTo>
                  <a:pt x="131" y="310"/>
                </a:lnTo>
                <a:lnTo>
                  <a:pt x="133" y="305"/>
                </a:lnTo>
                <a:lnTo>
                  <a:pt x="135" y="300"/>
                </a:lnTo>
                <a:lnTo>
                  <a:pt x="137" y="295"/>
                </a:lnTo>
                <a:lnTo>
                  <a:pt x="139" y="284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6"/>
                </a:lnTo>
                <a:lnTo>
                  <a:pt x="113" y="192"/>
                </a:lnTo>
                <a:lnTo>
                  <a:pt x="108" y="189"/>
                </a:lnTo>
                <a:lnTo>
                  <a:pt x="102" y="186"/>
                </a:lnTo>
                <a:lnTo>
                  <a:pt x="98" y="184"/>
                </a:lnTo>
                <a:lnTo>
                  <a:pt x="93" y="183"/>
                </a:lnTo>
                <a:lnTo>
                  <a:pt x="89" y="182"/>
                </a:lnTo>
                <a:lnTo>
                  <a:pt x="84" y="182"/>
                </a:lnTo>
                <a:lnTo>
                  <a:pt x="80" y="183"/>
                </a:lnTo>
                <a:lnTo>
                  <a:pt x="76" y="183"/>
                </a:lnTo>
                <a:lnTo>
                  <a:pt x="72" y="185"/>
                </a:lnTo>
                <a:lnTo>
                  <a:pt x="64" y="188"/>
                </a:lnTo>
                <a:lnTo>
                  <a:pt x="56" y="192"/>
                </a:lnTo>
                <a:lnTo>
                  <a:pt x="49" y="197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199"/>
                </a:lnTo>
                <a:lnTo>
                  <a:pt x="0" y="193"/>
                </a:lnTo>
                <a:lnTo>
                  <a:pt x="0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7" name="Freeform 24"/>
          <p:cNvSpPr>
            <a:spLocks/>
          </p:cNvSpPr>
          <p:nvPr/>
        </p:nvSpPr>
        <p:spPr bwMode="auto">
          <a:xfrm>
            <a:off x="3432196" y="4123241"/>
            <a:ext cx="1788086" cy="1244416"/>
          </a:xfrm>
          <a:custGeom>
            <a:avLst/>
            <a:gdLst>
              <a:gd name="T0" fmla="*/ 395 w 676"/>
              <a:gd name="T1" fmla="*/ 517 h 523"/>
              <a:gd name="T2" fmla="*/ 388 w 676"/>
              <a:gd name="T3" fmla="*/ 508 h 523"/>
              <a:gd name="T4" fmla="*/ 395 w 676"/>
              <a:gd name="T5" fmla="*/ 488 h 523"/>
              <a:gd name="T6" fmla="*/ 419 w 676"/>
              <a:gd name="T7" fmla="*/ 450 h 523"/>
              <a:gd name="T8" fmla="*/ 422 w 676"/>
              <a:gd name="T9" fmla="*/ 431 h 523"/>
              <a:gd name="T10" fmla="*/ 417 w 676"/>
              <a:gd name="T11" fmla="*/ 416 h 523"/>
              <a:gd name="T12" fmla="*/ 405 w 676"/>
              <a:gd name="T13" fmla="*/ 401 h 523"/>
              <a:gd name="T14" fmla="*/ 382 w 676"/>
              <a:gd name="T15" fmla="*/ 389 h 523"/>
              <a:gd name="T16" fmla="*/ 354 w 676"/>
              <a:gd name="T17" fmla="*/ 382 h 523"/>
              <a:gd name="T18" fmla="*/ 306 w 676"/>
              <a:gd name="T19" fmla="*/ 388 h 523"/>
              <a:gd name="T20" fmla="*/ 286 w 676"/>
              <a:gd name="T21" fmla="*/ 399 h 523"/>
              <a:gd name="T22" fmla="*/ 271 w 676"/>
              <a:gd name="T23" fmla="*/ 416 h 523"/>
              <a:gd name="T24" fmla="*/ 264 w 676"/>
              <a:gd name="T25" fmla="*/ 434 h 523"/>
              <a:gd name="T26" fmla="*/ 267 w 676"/>
              <a:gd name="T27" fmla="*/ 450 h 523"/>
              <a:gd name="T28" fmla="*/ 284 w 676"/>
              <a:gd name="T29" fmla="*/ 481 h 523"/>
              <a:gd name="T30" fmla="*/ 296 w 676"/>
              <a:gd name="T31" fmla="*/ 502 h 523"/>
              <a:gd name="T32" fmla="*/ 294 w 676"/>
              <a:gd name="T33" fmla="*/ 512 h 523"/>
              <a:gd name="T34" fmla="*/ 283 w 676"/>
              <a:gd name="T35" fmla="*/ 521 h 523"/>
              <a:gd name="T36" fmla="*/ 273 w 676"/>
              <a:gd name="T37" fmla="*/ 0 h 523"/>
              <a:gd name="T38" fmla="*/ 287 w 676"/>
              <a:gd name="T39" fmla="*/ 8 h 523"/>
              <a:gd name="T40" fmla="*/ 291 w 676"/>
              <a:gd name="T41" fmla="*/ 18 h 523"/>
              <a:gd name="T42" fmla="*/ 283 w 676"/>
              <a:gd name="T43" fmla="*/ 35 h 523"/>
              <a:gd name="T44" fmla="*/ 264 w 676"/>
              <a:gd name="T45" fmla="*/ 63 h 523"/>
              <a:gd name="T46" fmla="*/ 259 w 676"/>
              <a:gd name="T47" fmla="*/ 84 h 523"/>
              <a:gd name="T48" fmla="*/ 261 w 676"/>
              <a:gd name="T49" fmla="*/ 97 h 523"/>
              <a:gd name="T50" fmla="*/ 271 w 676"/>
              <a:gd name="T51" fmla="*/ 114 h 523"/>
              <a:gd name="T52" fmla="*/ 295 w 676"/>
              <a:gd name="T53" fmla="*/ 131 h 523"/>
              <a:gd name="T54" fmla="*/ 326 w 676"/>
              <a:gd name="T55" fmla="*/ 139 h 523"/>
              <a:gd name="T56" fmla="*/ 368 w 676"/>
              <a:gd name="T57" fmla="*/ 136 h 523"/>
              <a:gd name="T58" fmla="*/ 392 w 676"/>
              <a:gd name="T59" fmla="*/ 125 h 523"/>
              <a:gd name="T60" fmla="*/ 407 w 676"/>
              <a:gd name="T61" fmla="*/ 112 h 523"/>
              <a:gd name="T62" fmla="*/ 416 w 676"/>
              <a:gd name="T63" fmla="*/ 95 h 523"/>
              <a:gd name="T64" fmla="*/ 416 w 676"/>
              <a:gd name="T65" fmla="*/ 78 h 523"/>
              <a:gd name="T66" fmla="*/ 396 w 676"/>
              <a:gd name="T67" fmla="*/ 43 h 523"/>
              <a:gd name="T68" fmla="*/ 382 w 676"/>
              <a:gd name="T69" fmla="*/ 18 h 523"/>
              <a:gd name="T70" fmla="*/ 386 w 676"/>
              <a:gd name="T71" fmla="*/ 8 h 523"/>
              <a:gd name="T72" fmla="*/ 401 w 676"/>
              <a:gd name="T73" fmla="*/ 0 h 523"/>
              <a:gd name="T74" fmla="*/ 670 w 676"/>
              <a:gd name="T75" fmla="*/ 207 h 523"/>
              <a:gd name="T76" fmla="*/ 658 w 676"/>
              <a:gd name="T77" fmla="*/ 214 h 523"/>
              <a:gd name="T78" fmla="*/ 640 w 676"/>
              <a:gd name="T79" fmla="*/ 206 h 523"/>
              <a:gd name="T80" fmla="*/ 612 w 676"/>
              <a:gd name="T81" fmla="*/ 186 h 523"/>
              <a:gd name="T82" fmla="*/ 592 w 676"/>
              <a:gd name="T83" fmla="*/ 181 h 523"/>
              <a:gd name="T84" fmla="*/ 574 w 676"/>
              <a:gd name="T85" fmla="*/ 185 h 523"/>
              <a:gd name="T86" fmla="*/ 558 w 676"/>
              <a:gd name="T87" fmla="*/ 196 h 523"/>
              <a:gd name="T88" fmla="*/ 542 w 676"/>
              <a:gd name="T89" fmla="*/ 222 h 523"/>
              <a:gd name="T90" fmla="*/ 536 w 676"/>
              <a:gd name="T91" fmla="*/ 253 h 523"/>
              <a:gd name="T92" fmla="*/ 539 w 676"/>
              <a:gd name="T93" fmla="*/ 290 h 523"/>
              <a:gd name="T94" fmla="*/ 550 w 676"/>
              <a:gd name="T95" fmla="*/ 314 h 523"/>
              <a:gd name="T96" fmla="*/ 564 w 676"/>
              <a:gd name="T97" fmla="*/ 330 h 523"/>
              <a:gd name="T98" fmla="*/ 582 w 676"/>
              <a:gd name="T99" fmla="*/ 339 h 523"/>
              <a:gd name="T100" fmla="*/ 602 w 676"/>
              <a:gd name="T101" fmla="*/ 337 h 523"/>
              <a:gd name="T102" fmla="*/ 639 w 676"/>
              <a:gd name="T103" fmla="*/ 313 h 523"/>
              <a:gd name="T104" fmla="*/ 660 w 676"/>
              <a:gd name="T105" fmla="*/ 304 h 523"/>
              <a:gd name="T106" fmla="*/ 670 w 676"/>
              <a:gd name="T107" fmla="*/ 310 h 523"/>
              <a:gd name="T108" fmla="*/ 676 w 676"/>
              <a:gd name="T109" fmla="*/ 522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523"/>
              <a:gd name="T167" fmla="*/ 676 w 676"/>
              <a:gd name="T168" fmla="*/ 523 h 5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523">
                <a:moveTo>
                  <a:pt x="676" y="522"/>
                </a:moveTo>
                <a:lnTo>
                  <a:pt x="407" y="523"/>
                </a:lnTo>
                <a:lnTo>
                  <a:pt x="400" y="520"/>
                </a:lnTo>
                <a:lnTo>
                  <a:pt x="395" y="517"/>
                </a:lnTo>
                <a:lnTo>
                  <a:pt x="392" y="514"/>
                </a:lnTo>
                <a:lnTo>
                  <a:pt x="391" y="513"/>
                </a:lnTo>
                <a:lnTo>
                  <a:pt x="390" y="511"/>
                </a:lnTo>
                <a:lnTo>
                  <a:pt x="388" y="508"/>
                </a:lnTo>
                <a:lnTo>
                  <a:pt x="388" y="504"/>
                </a:lnTo>
                <a:lnTo>
                  <a:pt x="389" y="501"/>
                </a:lnTo>
                <a:lnTo>
                  <a:pt x="390" y="497"/>
                </a:lnTo>
                <a:lnTo>
                  <a:pt x="395" y="488"/>
                </a:lnTo>
                <a:lnTo>
                  <a:pt x="401" y="479"/>
                </a:lnTo>
                <a:lnTo>
                  <a:pt x="411" y="466"/>
                </a:lnTo>
                <a:lnTo>
                  <a:pt x="416" y="457"/>
                </a:lnTo>
                <a:lnTo>
                  <a:pt x="419" y="450"/>
                </a:lnTo>
                <a:lnTo>
                  <a:pt x="421" y="443"/>
                </a:lnTo>
                <a:lnTo>
                  <a:pt x="422" y="440"/>
                </a:lnTo>
                <a:lnTo>
                  <a:pt x="422" y="437"/>
                </a:lnTo>
                <a:lnTo>
                  <a:pt x="422" y="431"/>
                </a:lnTo>
                <a:lnTo>
                  <a:pt x="421" y="424"/>
                </a:lnTo>
                <a:lnTo>
                  <a:pt x="420" y="422"/>
                </a:lnTo>
                <a:lnTo>
                  <a:pt x="419" y="420"/>
                </a:lnTo>
                <a:lnTo>
                  <a:pt x="417" y="416"/>
                </a:lnTo>
                <a:lnTo>
                  <a:pt x="415" y="412"/>
                </a:lnTo>
                <a:lnTo>
                  <a:pt x="412" y="408"/>
                </a:lnTo>
                <a:lnTo>
                  <a:pt x="409" y="405"/>
                </a:lnTo>
                <a:lnTo>
                  <a:pt x="405" y="401"/>
                </a:lnTo>
                <a:lnTo>
                  <a:pt x="397" y="395"/>
                </a:lnTo>
                <a:lnTo>
                  <a:pt x="392" y="393"/>
                </a:lnTo>
                <a:lnTo>
                  <a:pt x="387" y="391"/>
                </a:lnTo>
                <a:lnTo>
                  <a:pt x="382" y="389"/>
                </a:lnTo>
                <a:lnTo>
                  <a:pt x="377" y="387"/>
                </a:lnTo>
                <a:lnTo>
                  <a:pt x="366" y="384"/>
                </a:lnTo>
                <a:lnTo>
                  <a:pt x="360" y="383"/>
                </a:lnTo>
                <a:lnTo>
                  <a:pt x="354" y="382"/>
                </a:lnTo>
                <a:lnTo>
                  <a:pt x="342" y="382"/>
                </a:lnTo>
                <a:lnTo>
                  <a:pt x="330" y="383"/>
                </a:lnTo>
                <a:lnTo>
                  <a:pt x="319" y="385"/>
                </a:lnTo>
                <a:lnTo>
                  <a:pt x="306" y="388"/>
                </a:lnTo>
                <a:lnTo>
                  <a:pt x="301" y="390"/>
                </a:lnTo>
                <a:lnTo>
                  <a:pt x="296" y="393"/>
                </a:lnTo>
                <a:lnTo>
                  <a:pt x="291" y="396"/>
                </a:lnTo>
                <a:lnTo>
                  <a:pt x="286" y="399"/>
                </a:lnTo>
                <a:lnTo>
                  <a:pt x="282" y="403"/>
                </a:lnTo>
                <a:lnTo>
                  <a:pt x="278" y="406"/>
                </a:lnTo>
                <a:lnTo>
                  <a:pt x="274" y="411"/>
                </a:lnTo>
                <a:lnTo>
                  <a:pt x="271" y="416"/>
                </a:lnTo>
                <a:lnTo>
                  <a:pt x="268" y="420"/>
                </a:lnTo>
                <a:lnTo>
                  <a:pt x="266" y="425"/>
                </a:lnTo>
                <a:lnTo>
                  <a:pt x="265" y="429"/>
                </a:lnTo>
                <a:lnTo>
                  <a:pt x="264" y="434"/>
                </a:lnTo>
                <a:lnTo>
                  <a:pt x="264" y="438"/>
                </a:lnTo>
                <a:lnTo>
                  <a:pt x="265" y="442"/>
                </a:lnTo>
                <a:lnTo>
                  <a:pt x="265" y="446"/>
                </a:lnTo>
                <a:lnTo>
                  <a:pt x="267" y="450"/>
                </a:lnTo>
                <a:lnTo>
                  <a:pt x="270" y="458"/>
                </a:lnTo>
                <a:lnTo>
                  <a:pt x="274" y="467"/>
                </a:lnTo>
                <a:lnTo>
                  <a:pt x="279" y="474"/>
                </a:lnTo>
                <a:lnTo>
                  <a:pt x="284" y="481"/>
                </a:lnTo>
                <a:lnTo>
                  <a:pt x="288" y="487"/>
                </a:lnTo>
                <a:lnTo>
                  <a:pt x="292" y="493"/>
                </a:lnTo>
                <a:lnTo>
                  <a:pt x="295" y="499"/>
                </a:lnTo>
                <a:lnTo>
                  <a:pt x="296" y="502"/>
                </a:lnTo>
                <a:lnTo>
                  <a:pt x="296" y="505"/>
                </a:lnTo>
                <a:lnTo>
                  <a:pt x="296" y="507"/>
                </a:lnTo>
                <a:lnTo>
                  <a:pt x="295" y="510"/>
                </a:lnTo>
                <a:lnTo>
                  <a:pt x="294" y="512"/>
                </a:lnTo>
                <a:lnTo>
                  <a:pt x="292" y="514"/>
                </a:lnTo>
                <a:lnTo>
                  <a:pt x="290" y="517"/>
                </a:lnTo>
                <a:lnTo>
                  <a:pt x="287" y="519"/>
                </a:lnTo>
                <a:lnTo>
                  <a:pt x="283" y="521"/>
                </a:lnTo>
                <a:lnTo>
                  <a:pt x="278" y="523"/>
                </a:lnTo>
                <a:lnTo>
                  <a:pt x="0" y="523"/>
                </a:lnTo>
                <a:lnTo>
                  <a:pt x="0" y="0"/>
                </a:lnTo>
                <a:lnTo>
                  <a:pt x="273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7" y="8"/>
                </a:lnTo>
                <a:lnTo>
                  <a:pt x="289" y="10"/>
                </a:lnTo>
                <a:lnTo>
                  <a:pt x="290" y="13"/>
                </a:lnTo>
                <a:lnTo>
                  <a:pt x="291" y="15"/>
                </a:lnTo>
                <a:lnTo>
                  <a:pt x="291" y="18"/>
                </a:lnTo>
                <a:lnTo>
                  <a:pt x="290" y="21"/>
                </a:lnTo>
                <a:lnTo>
                  <a:pt x="289" y="23"/>
                </a:lnTo>
                <a:lnTo>
                  <a:pt x="287" y="29"/>
                </a:lnTo>
                <a:lnTo>
                  <a:pt x="283" y="35"/>
                </a:lnTo>
                <a:lnTo>
                  <a:pt x="278" y="42"/>
                </a:lnTo>
                <a:lnTo>
                  <a:pt x="273" y="49"/>
                </a:lnTo>
                <a:lnTo>
                  <a:pt x="269" y="56"/>
                </a:lnTo>
                <a:lnTo>
                  <a:pt x="264" y="63"/>
                </a:lnTo>
                <a:lnTo>
                  <a:pt x="261" y="72"/>
                </a:lnTo>
                <a:lnTo>
                  <a:pt x="260" y="76"/>
                </a:lnTo>
                <a:lnTo>
                  <a:pt x="259" y="80"/>
                </a:lnTo>
                <a:lnTo>
                  <a:pt x="259" y="84"/>
                </a:lnTo>
                <a:lnTo>
                  <a:pt x="259" y="89"/>
                </a:lnTo>
                <a:lnTo>
                  <a:pt x="259" y="91"/>
                </a:lnTo>
                <a:lnTo>
                  <a:pt x="260" y="93"/>
                </a:lnTo>
                <a:lnTo>
                  <a:pt x="261" y="97"/>
                </a:lnTo>
                <a:lnTo>
                  <a:pt x="263" y="102"/>
                </a:lnTo>
                <a:lnTo>
                  <a:pt x="265" y="107"/>
                </a:lnTo>
                <a:lnTo>
                  <a:pt x="268" y="110"/>
                </a:lnTo>
                <a:lnTo>
                  <a:pt x="271" y="114"/>
                </a:lnTo>
                <a:lnTo>
                  <a:pt x="275" y="117"/>
                </a:lnTo>
                <a:lnTo>
                  <a:pt x="278" y="121"/>
                </a:lnTo>
                <a:lnTo>
                  <a:pt x="286" y="126"/>
                </a:lnTo>
                <a:lnTo>
                  <a:pt x="295" y="131"/>
                </a:lnTo>
                <a:lnTo>
                  <a:pt x="300" y="133"/>
                </a:lnTo>
                <a:lnTo>
                  <a:pt x="304" y="135"/>
                </a:lnTo>
                <a:lnTo>
                  <a:pt x="315" y="138"/>
                </a:lnTo>
                <a:lnTo>
                  <a:pt x="326" y="139"/>
                </a:lnTo>
                <a:lnTo>
                  <a:pt x="337" y="140"/>
                </a:lnTo>
                <a:lnTo>
                  <a:pt x="347" y="140"/>
                </a:lnTo>
                <a:lnTo>
                  <a:pt x="358" y="139"/>
                </a:lnTo>
                <a:lnTo>
                  <a:pt x="368" y="136"/>
                </a:lnTo>
                <a:lnTo>
                  <a:pt x="378" y="133"/>
                </a:lnTo>
                <a:lnTo>
                  <a:pt x="383" y="131"/>
                </a:lnTo>
                <a:lnTo>
                  <a:pt x="388" y="128"/>
                </a:lnTo>
                <a:lnTo>
                  <a:pt x="392" y="125"/>
                </a:lnTo>
                <a:lnTo>
                  <a:pt x="396" y="122"/>
                </a:lnTo>
                <a:lnTo>
                  <a:pt x="400" y="119"/>
                </a:lnTo>
                <a:lnTo>
                  <a:pt x="404" y="116"/>
                </a:lnTo>
                <a:lnTo>
                  <a:pt x="407" y="112"/>
                </a:lnTo>
                <a:lnTo>
                  <a:pt x="410" y="108"/>
                </a:lnTo>
                <a:lnTo>
                  <a:pt x="413" y="103"/>
                </a:lnTo>
                <a:lnTo>
                  <a:pt x="415" y="99"/>
                </a:lnTo>
                <a:lnTo>
                  <a:pt x="416" y="95"/>
                </a:lnTo>
                <a:lnTo>
                  <a:pt x="417" y="91"/>
                </a:lnTo>
                <a:lnTo>
                  <a:pt x="417" y="86"/>
                </a:lnTo>
                <a:lnTo>
                  <a:pt x="416" y="82"/>
                </a:lnTo>
                <a:lnTo>
                  <a:pt x="416" y="78"/>
                </a:lnTo>
                <a:lnTo>
                  <a:pt x="414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2" y="18"/>
                </a:lnTo>
                <a:lnTo>
                  <a:pt x="382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8" y="6"/>
                </a:lnTo>
                <a:lnTo>
                  <a:pt x="391" y="4"/>
                </a:lnTo>
                <a:lnTo>
                  <a:pt x="396" y="1"/>
                </a:lnTo>
                <a:lnTo>
                  <a:pt x="401" y="0"/>
                </a:lnTo>
                <a:lnTo>
                  <a:pt x="676" y="0"/>
                </a:lnTo>
                <a:lnTo>
                  <a:pt x="676" y="194"/>
                </a:lnTo>
                <a:lnTo>
                  <a:pt x="672" y="204"/>
                </a:lnTo>
                <a:lnTo>
                  <a:pt x="670" y="207"/>
                </a:lnTo>
                <a:lnTo>
                  <a:pt x="668" y="210"/>
                </a:lnTo>
                <a:lnTo>
                  <a:pt x="665" y="212"/>
                </a:lnTo>
                <a:lnTo>
                  <a:pt x="663" y="213"/>
                </a:lnTo>
                <a:lnTo>
                  <a:pt x="658" y="214"/>
                </a:lnTo>
                <a:lnTo>
                  <a:pt x="655" y="213"/>
                </a:lnTo>
                <a:lnTo>
                  <a:pt x="652" y="212"/>
                </a:lnTo>
                <a:lnTo>
                  <a:pt x="647" y="210"/>
                </a:lnTo>
                <a:lnTo>
                  <a:pt x="640" y="206"/>
                </a:lnTo>
                <a:lnTo>
                  <a:pt x="634" y="201"/>
                </a:lnTo>
                <a:lnTo>
                  <a:pt x="627" y="195"/>
                </a:lnTo>
                <a:lnTo>
                  <a:pt x="620" y="191"/>
                </a:lnTo>
                <a:lnTo>
                  <a:pt x="612" y="186"/>
                </a:lnTo>
                <a:lnTo>
                  <a:pt x="605" y="183"/>
                </a:lnTo>
                <a:lnTo>
                  <a:pt x="600" y="182"/>
                </a:lnTo>
                <a:lnTo>
                  <a:pt x="596" y="181"/>
                </a:lnTo>
                <a:lnTo>
                  <a:pt x="592" y="181"/>
                </a:lnTo>
                <a:lnTo>
                  <a:pt x="588" y="181"/>
                </a:lnTo>
                <a:lnTo>
                  <a:pt x="583" y="182"/>
                </a:lnTo>
                <a:lnTo>
                  <a:pt x="579" y="183"/>
                </a:lnTo>
                <a:lnTo>
                  <a:pt x="574" y="185"/>
                </a:lnTo>
                <a:lnTo>
                  <a:pt x="570" y="187"/>
                </a:lnTo>
                <a:lnTo>
                  <a:pt x="565" y="190"/>
                </a:lnTo>
                <a:lnTo>
                  <a:pt x="561" y="193"/>
                </a:lnTo>
                <a:lnTo>
                  <a:pt x="558" y="196"/>
                </a:lnTo>
                <a:lnTo>
                  <a:pt x="555" y="201"/>
                </a:lnTo>
                <a:lnTo>
                  <a:pt x="549" y="209"/>
                </a:lnTo>
                <a:lnTo>
                  <a:pt x="544" y="218"/>
                </a:lnTo>
                <a:lnTo>
                  <a:pt x="542" y="222"/>
                </a:lnTo>
                <a:lnTo>
                  <a:pt x="541" y="227"/>
                </a:lnTo>
                <a:lnTo>
                  <a:pt x="538" y="237"/>
                </a:lnTo>
                <a:lnTo>
                  <a:pt x="536" y="248"/>
                </a:lnTo>
                <a:lnTo>
                  <a:pt x="536" y="253"/>
                </a:lnTo>
                <a:lnTo>
                  <a:pt x="535" y="258"/>
                </a:lnTo>
                <a:lnTo>
                  <a:pt x="536" y="269"/>
                </a:lnTo>
                <a:lnTo>
                  <a:pt x="537" y="280"/>
                </a:lnTo>
                <a:lnTo>
                  <a:pt x="539" y="290"/>
                </a:lnTo>
                <a:lnTo>
                  <a:pt x="543" y="300"/>
                </a:lnTo>
                <a:lnTo>
                  <a:pt x="545" y="305"/>
                </a:lnTo>
                <a:lnTo>
                  <a:pt x="547" y="310"/>
                </a:lnTo>
                <a:lnTo>
                  <a:pt x="550" y="314"/>
                </a:lnTo>
                <a:lnTo>
                  <a:pt x="553" y="318"/>
                </a:lnTo>
                <a:lnTo>
                  <a:pt x="556" y="322"/>
                </a:lnTo>
                <a:lnTo>
                  <a:pt x="560" y="326"/>
                </a:lnTo>
                <a:lnTo>
                  <a:pt x="564" y="330"/>
                </a:lnTo>
                <a:lnTo>
                  <a:pt x="569" y="333"/>
                </a:lnTo>
                <a:lnTo>
                  <a:pt x="573" y="336"/>
                </a:lnTo>
                <a:lnTo>
                  <a:pt x="577" y="338"/>
                </a:lnTo>
                <a:lnTo>
                  <a:pt x="582" y="339"/>
                </a:lnTo>
                <a:lnTo>
                  <a:pt x="586" y="340"/>
                </a:lnTo>
                <a:lnTo>
                  <a:pt x="590" y="340"/>
                </a:lnTo>
                <a:lnTo>
                  <a:pt x="594" y="339"/>
                </a:lnTo>
                <a:lnTo>
                  <a:pt x="602" y="337"/>
                </a:lnTo>
                <a:lnTo>
                  <a:pt x="610" y="333"/>
                </a:lnTo>
                <a:lnTo>
                  <a:pt x="618" y="328"/>
                </a:lnTo>
                <a:lnTo>
                  <a:pt x="633" y="317"/>
                </a:lnTo>
                <a:lnTo>
                  <a:pt x="639" y="313"/>
                </a:lnTo>
                <a:lnTo>
                  <a:pt x="646" y="308"/>
                </a:lnTo>
                <a:lnTo>
                  <a:pt x="652" y="305"/>
                </a:lnTo>
                <a:lnTo>
                  <a:pt x="658" y="304"/>
                </a:lnTo>
                <a:lnTo>
                  <a:pt x="660" y="304"/>
                </a:lnTo>
                <a:lnTo>
                  <a:pt x="663" y="305"/>
                </a:lnTo>
                <a:lnTo>
                  <a:pt x="665" y="306"/>
                </a:lnTo>
                <a:lnTo>
                  <a:pt x="668" y="308"/>
                </a:lnTo>
                <a:lnTo>
                  <a:pt x="670" y="310"/>
                </a:lnTo>
                <a:lnTo>
                  <a:pt x="672" y="314"/>
                </a:lnTo>
                <a:lnTo>
                  <a:pt x="674" y="318"/>
                </a:lnTo>
                <a:lnTo>
                  <a:pt x="676" y="323"/>
                </a:lnTo>
                <a:lnTo>
                  <a:pt x="676" y="522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8" name="Freeform 25"/>
          <p:cNvSpPr>
            <a:spLocks/>
          </p:cNvSpPr>
          <p:nvPr/>
        </p:nvSpPr>
        <p:spPr bwMode="auto">
          <a:xfrm>
            <a:off x="4845362" y="3786211"/>
            <a:ext cx="2525112" cy="1581446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9" name="Freeform 19"/>
          <p:cNvSpPr>
            <a:spLocks/>
          </p:cNvSpPr>
          <p:nvPr/>
        </p:nvSpPr>
        <p:spPr bwMode="auto">
          <a:xfrm>
            <a:off x="6623833" y="2547556"/>
            <a:ext cx="2159803" cy="191271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0" name="Freeform 20"/>
          <p:cNvSpPr>
            <a:spLocks/>
          </p:cNvSpPr>
          <p:nvPr/>
        </p:nvSpPr>
        <p:spPr bwMode="auto">
          <a:xfrm>
            <a:off x="5217078" y="2547556"/>
            <a:ext cx="1778472" cy="1572804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1" name="Freeform 21"/>
          <p:cNvSpPr>
            <a:spLocks/>
          </p:cNvSpPr>
          <p:nvPr/>
        </p:nvSpPr>
        <p:spPr bwMode="auto">
          <a:xfrm>
            <a:off x="3428992" y="2544676"/>
            <a:ext cx="2163007" cy="1915593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2" name="Freeform 22"/>
          <p:cNvSpPr>
            <a:spLocks/>
          </p:cNvSpPr>
          <p:nvPr/>
        </p:nvSpPr>
        <p:spPr bwMode="auto">
          <a:xfrm>
            <a:off x="6623833" y="1643050"/>
            <a:ext cx="2159803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3" name="Freeform 14"/>
          <p:cNvSpPr>
            <a:spLocks/>
          </p:cNvSpPr>
          <p:nvPr/>
        </p:nvSpPr>
        <p:spPr bwMode="auto">
          <a:xfrm>
            <a:off x="4845362" y="1643050"/>
            <a:ext cx="2150189" cy="1238655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С какой стороны надо забирать использованную посуду? </a:t>
            </a:r>
          </a:p>
        </p:txBody>
      </p:sp>
      <p:pic>
        <p:nvPicPr>
          <p:cNvPr id="22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357158" y="2000240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слева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3500438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справа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пия multzvuk_-_Guitar_plink_slide_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7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16"/>
          <p:cNvSpPr>
            <a:spLocks/>
          </p:cNvSpPr>
          <p:nvPr/>
        </p:nvSpPr>
        <p:spPr bwMode="auto">
          <a:xfrm>
            <a:off x="3432196" y="5036388"/>
            <a:ext cx="1788086" cy="1575685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4" name="Freeform 17"/>
          <p:cNvSpPr>
            <a:spLocks/>
          </p:cNvSpPr>
          <p:nvPr/>
        </p:nvSpPr>
        <p:spPr bwMode="auto">
          <a:xfrm>
            <a:off x="4851771" y="5030627"/>
            <a:ext cx="2146986" cy="1581446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5" name="Freeform 18"/>
          <p:cNvSpPr>
            <a:spLocks/>
          </p:cNvSpPr>
          <p:nvPr/>
        </p:nvSpPr>
        <p:spPr bwMode="auto">
          <a:xfrm>
            <a:off x="6623833" y="5364776"/>
            <a:ext cx="2163009" cy="1247297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6" name="Freeform 23"/>
          <p:cNvSpPr>
            <a:spLocks/>
          </p:cNvSpPr>
          <p:nvPr/>
        </p:nvSpPr>
        <p:spPr bwMode="auto">
          <a:xfrm>
            <a:off x="6995550" y="4120360"/>
            <a:ext cx="1788086" cy="1581446"/>
          </a:xfrm>
          <a:custGeom>
            <a:avLst/>
            <a:gdLst>
              <a:gd name="T0" fmla="*/ 283 w 676"/>
              <a:gd name="T1" fmla="*/ 6 h 664"/>
              <a:gd name="T2" fmla="*/ 290 w 676"/>
              <a:gd name="T3" fmla="*/ 15 h 664"/>
              <a:gd name="T4" fmla="*/ 287 w 676"/>
              <a:gd name="T5" fmla="*/ 30 h 664"/>
              <a:gd name="T6" fmla="*/ 269 w 676"/>
              <a:gd name="T7" fmla="*/ 55 h 664"/>
              <a:gd name="T8" fmla="*/ 260 w 676"/>
              <a:gd name="T9" fmla="*/ 79 h 664"/>
              <a:gd name="T10" fmla="*/ 260 w 676"/>
              <a:gd name="T11" fmla="*/ 93 h 664"/>
              <a:gd name="T12" fmla="*/ 276 w 676"/>
              <a:gd name="T13" fmla="*/ 120 h 664"/>
              <a:gd name="T14" fmla="*/ 291 w 676"/>
              <a:gd name="T15" fmla="*/ 130 h 664"/>
              <a:gd name="T16" fmla="*/ 319 w 676"/>
              <a:gd name="T17" fmla="*/ 139 h 664"/>
              <a:gd name="T18" fmla="*/ 361 w 676"/>
              <a:gd name="T19" fmla="*/ 139 h 664"/>
              <a:gd name="T20" fmla="*/ 390 w 676"/>
              <a:gd name="T21" fmla="*/ 128 h 664"/>
              <a:gd name="T22" fmla="*/ 411 w 676"/>
              <a:gd name="T23" fmla="*/ 108 h 664"/>
              <a:gd name="T24" fmla="*/ 417 w 676"/>
              <a:gd name="T25" fmla="*/ 91 h 664"/>
              <a:gd name="T26" fmla="*/ 411 w 676"/>
              <a:gd name="T27" fmla="*/ 65 h 664"/>
              <a:gd name="T28" fmla="*/ 387 w 676"/>
              <a:gd name="T29" fmla="*/ 30 h 664"/>
              <a:gd name="T30" fmla="*/ 383 w 676"/>
              <a:gd name="T31" fmla="*/ 16 h 664"/>
              <a:gd name="T32" fmla="*/ 389 w 676"/>
              <a:gd name="T33" fmla="*/ 6 h 664"/>
              <a:gd name="T34" fmla="*/ 676 w 676"/>
              <a:gd name="T35" fmla="*/ 0 h 664"/>
              <a:gd name="T36" fmla="*/ 389 w 676"/>
              <a:gd name="T37" fmla="*/ 529 h 664"/>
              <a:gd name="T38" fmla="*/ 383 w 676"/>
              <a:gd name="T39" fmla="*/ 539 h 664"/>
              <a:gd name="T40" fmla="*/ 387 w 676"/>
              <a:gd name="T41" fmla="*/ 554 h 664"/>
              <a:gd name="T42" fmla="*/ 406 w 676"/>
              <a:gd name="T43" fmla="*/ 581 h 664"/>
              <a:gd name="T44" fmla="*/ 417 w 676"/>
              <a:gd name="T45" fmla="*/ 609 h 664"/>
              <a:gd name="T46" fmla="*/ 412 w 676"/>
              <a:gd name="T47" fmla="*/ 631 h 664"/>
              <a:gd name="T48" fmla="*/ 396 w 676"/>
              <a:gd name="T49" fmla="*/ 647 h 664"/>
              <a:gd name="T50" fmla="*/ 372 w 676"/>
              <a:gd name="T51" fmla="*/ 659 h 664"/>
              <a:gd name="T52" fmla="*/ 341 w 676"/>
              <a:gd name="T53" fmla="*/ 664 h 664"/>
              <a:gd name="T54" fmla="*/ 307 w 676"/>
              <a:gd name="T55" fmla="*/ 659 h 664"/>
              <a:gd name="T56" fmla="*/ 291 w 676"/>
              <a:gd name="T57" fmla="*/ 653 h 664"/>
              <a:gd name="T58" fmla="*/ 277 w 676"/>
              <a:gd name="T59" fmla="*/ 643 h 664"/>
              <a:gd name="T60" fmla="*/ 267 w 676"/>
              <a:gd name="T61" fmla="*/ 630 h 664"/>
              <a:gd name="T62" fmla="*/ 260 w 676"/>
              <a:gd name="T63" fmla="*/ 614 h 664"/>
              <a:gd name="T64" fmla="*/ 263 w 676"/>
              <a:gd name="T65" fmla="*/ 594 h 664"/>
              <a:gd name="T66" fmla="*/ 274 w 676"/>
              <a:gd name="T67" fmla="*/ 572 h 664"/>
              <a:gd name="T68" fmla="*/ 288 w 676"/>
              <a:gd name="T69" fmla="*/ 553 h 664"/>
              <a:gd name="T70" fmla="*/ 292 w 676"/>
              <a:gd name="T71" fmla="*/ 538 h 664"/>
              <a:gd name="T72" fmla="*/ 281 w 676"/>
              <a:gd name="T73" fmla="*/ 526 h 664"/>
              <a:gd name="T74" fmla="*/ 2 w 676"/>
              <a:gd name="T75" fmla="*/ 320 h 664"/>
              <a:gd name="T76" fmla="*/ 12 w 676"/>
              <a:gd name="T77" fmla="*/ 308 h 664"/>
              <a:gd name="T78" fmla="*/ 27 w 676"/>
              <a:gd name="T79" fmla="*/ 308 h 664"/>
              <a:gd name="T80" fmla="*/ 66 w 676"/>
              <a:gd name="T81" fmla="*/ 335 h 664"/>
              <a:gd name="T82" fmla="*/ 85 w 676"/>
              <a:gd name="T83" fmla="*/ 341 h 664"/>
              <a:gd name="T84" fmla="*/ 108 w 676"/>
              <a:gd name="T85" fmla="*/ 336 h 664"/>
              <a:gd name="T86" fmla="*/ 122 w 676"/>
              <a:gd name="T87" fmla="*/ 323 h 664"/>
              <a:gd name="T88" fmla="*/ 133 w 676"/>
              <a:gd name="T89" fmla="*/ 305 h 664"/>
              <a:gd name="T90" fmla="*/ 140 w 676"/>
              <a:gd name="T91" fmla="*/ 278 h 664"/>
              <a:gd name="T92" fmla="*/ 139 w 676"/>
              <a:gd name="T93" fmla="*/ 237 h 664"/>
              <a:gd name="T94" fmla="*/ 128 w 676"/>
              <a:gd name="T95" fmla="*/ 210 h 664"/>
              <a:gd name="T96" fmla="*/ 113 w 676"/>
              <a:gd name="T97" fmla="*/ 192 h 664"/>
              <a:gd name="T98" fmla="*/ 93 w 676"/>
              <a:gd name="T99" fmla="*/ 183 h 664"/>
              <a:gd name="T100" fmla="*/ 76 w 676"/>
              <a:gd name="T101" fmla="*/ 183 h 664"/>
              <a:gd name="T102" fmla="*/ 49 w 676"/>
              <a:gd name="T103" fmla="*/ 197 h 664"/>
              <a:gd name="T104" fmla="*/ 24 w 676"/>
              <a:gd name="T105" fmla="*/ 214 h 664"/>
              <a:gd name="T106" fmla="*/ 13 w 676"/>
              <a:gd name="T107" fmla="*/ 214 h 664"/>
              <a:gd name="T108" fmla="*/ 4 w 676"/>
              <a:gd name="T109" fmla="*/ 204 h 6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664"/>
              <a:gd name="T167" fmla="*/ 676 w 676"/>
              <a:gd name="T168" fmla="*/ 664 h 6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664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1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3"/>
                </a:lnTo>
                <a:lnTo>
                  <a:pt x="415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4"/>
                </a:lnTo>
                <a:lnTo>
                  <a:pt x="400" y="524"/>
                </a:lnTo>
                <a:lnTo>
                  <a:pt x="394" y="526"/>
                </a:lnTo>
                <a:lnTo>
                  <a:pt x="389" y="529"/>
                </a:lnTo>
                <a:lnTo>
                  <a:pt x="386" y="532"/>
                </a:lnTo>
                <a:lnTo>
                  <a:pt x="385" y="534"/>
                </a:lnTo>
                <a:lnTo>
                  <a:pt x="384" y="535"/>
                </a:lnTo>
                <a:lnTo>
                  <a:pt x="383" y="539"/>
                </a:lnTo>
                <a:lnTo>
                  <a:pt x="383" y="542"/>
                </a:lnTo>
                <a:lnTo>
                  <a:pt x="384" y="546"/>
                </a:lnTo>
                <a:lnTo>
                  <a:pt x="385" y="550"/>
                </a:lnTo>
                <a:lnTo>
                  <a:pt x="387" y="554"/>
                </a:lnTo>
                <a:lnTo>
                  <a:pt x="389" y="558"/>
                </a:lnTo>
                <a:lnTo>
                  <a:pt x="395" y="565"/>
                </a:lnTo>
                <a:lnTo>
                  <a:pt x="401" y="573"/>
                </a:lnTo>
                <a:lnTo>
                  <a:pt x="406" y="581"/>
                </a:lnTo>
                <a:lnTo>
                  <a:pt x="410" y="588"/>
                </a:lnTo>
                <a:lnTo>
                  <a:pt x="414" y="596"/>
                </a:lnTo>
                <a:lnTo>
                  <a:pt x="416" y="602"/>
                </a:lnTo>
                <a:lnTo>
                  <a:pt x="417" y="609"/>
                </a:lnTo>
                <a:lnTo>
                  <a:pt x="417" y="615"/>
                </a:lnTo>
                <a:lnTo>
                  <a:pt x="416" y="621"/>
                </a:lnTo>
                <a:lnTo>
                  <a:pt x="414" y="626"/>
                </a:lnTo>
                <a:lnTo>
                  <a:pt x="412" y="631"/>
                </a:lnTo>
                <a:lnTo>
                  <a:pt x="409" y="634"/>
                </a:lnTo>
                <a:lnTo>
                  <a:pt x="407" y="637"/>
                </a:lnTo>
                <a:lnTo>
                  <a:pt x="402" y="643"/>
                </a:lnTo>
                <a:lnTo>
                  <a:pt x="396" y="647"/>
                </a:lnTo>
                <a:lnTo>
                  <a:pt x="390" y="651"/>
                </a:lnTo>
                <a:lnTo>
                  <a:pt x="383" y="655"/>
                </a:lnTo>
                <a:lnTo>
                  <a:pt x="376" y="658"/>
                </a:lnTo>
                <a:lnTo>
                  <a:pt x="372" y="659"/>
                </a:lnTo>
                <a:lnTo>
                  <a:pt x="368" y="660"/>
                </a:lnTo>
                <a:lnTo>
                  <a:pt x="359" y="662"/>
                </a:lnTo>
                <a:lnTo>
                  <a:pt x="350" y="663"/>
                </a:lnTo>
                <a:lnTo>
                  <a:pt x="341" y="664"/>
                </a:lnTo>
                <a:lnTo>
                  <a:pt x="332" y="663"/>
                </a:lnTo>
                <a:lnTo>
                  <a:pt x="323" y="663"/>
                </a:lnTo>
                <a:lnTo>
                  <a:pt x="315" y="661"/>
                </a:lnTo>
                <a:lnTo>
                  <a:pt x="307" y="659"/>
                </a:lnTo>
                <a:lnTo>
                  <a:pt x="302" y="658"/>
                </a:lnTo>
                <a:lnTo>
                  <a:pt x="298" y="656"/>
                </a:lnTo>
                <a:lnTo>
                  <a:pt x="295" y="654"/>
                </a:lnTo>
                <a:lnTo>
                  <a:pt x="291" y="653"/>
                </a:lnTo>
                <a:lnTo>
                  <a:pt x="287" y="650"/>
                </a:lnTo>
                <a:lnTo>
                  <a:pt x="284" y="648"/>
                </a:lnTo>
                <a:lnTo>
                  <a:pt x="280" y="646"/>
                </a:lnTo>
                <a:lnTo>
                  <a:pt x="277" y="643"/>
                </a:lnTo>
                <a:lnTo>
                  <a:pt x="274" y="640"/>
                </a:lnTo>
                <a:lnTo>
                  <a:pt x="272" y="637"/>
                </a:lnTo>
                <a:lnTo>
                  <a:pt x="269" y="634"/>
                </a:lnTo>
                <a:lnTo>
                  <a:pt x="267" y="630"/>
                </a:lnTo>
                <a:lnTo>
                  <a:pt x="264" y="626"/>
                </a:lnTo>
                <a:lnTo>
                  <a:pt x="262" y="622"/>
                </a:lnTo>
                <a:lnTo>
                  <a:pt x="261" y="618"/>
                </a:lnTo>
                <a:lnTo>
                  <a:pt x="260" y="614"/>
                </a:lnTo>
                <a:lnTo>
                  <a:pt x="260" y="607"/>
                </a:lnTo>
                <a:lnTo>
                  <a:pt x="261" y="603"/>
                </a:lnTo>
                <a:lnTo>
                  <a:pt x="261" y="599"/>
                </a:lnTo>
                <a:lnTo>
                  <a:pt x="263" y="594"/>
                </a:lnTo>
                <a:lnTo>
                  <a:pt x="265" y="589"/>
                </a:lnTo>
                <a:lnTo>
                  <a:pt x="267" y="585"/>
                </a:lnTo>
                <a:lnTo>
                  <a:pt x="269" y="580"/>
                </a:lnTo>
                <a:lnTo>
                  <a:pt x="274" y="572"/>
                </a:lnTo>
                <a:lnTo>
                  <a:pt x="280" y="565"/>
                </a:lnTo>
                <a:lnTo>
                  <a:pt x="283" y="561"/>
                </a:lnTo>
                <a:lnTo>
                  <a:pt x="285" y="557"/>
                </a:lnTo>
                <a:lnTo>
                  <a:pt x="288" y="553"/>
                </a:lnTo>
                <a:lnTo>
                  <a:pt x="290" y="549"/>
                </a:lnTo>
                <a:lnTo>
                  <a:pt x="291" y="545"/>
                </a:lnTo>
                <a:lnTo>
                  <a:pt x="292" y="542"/>
                </a:lnTo>
                <a:lnTo>
                  <a:pt x="292" y="538"/>
                </a:lnTo>
                <a:lnTo>
                  <a:pt x="291" y="535"/>
                </a:lnTo>
                <a:lnTo>
                  <a:pt x="289" y="532"/>
                </a:lnTo>
                <a:lnTo>
                  <a:pt x="286" y="529"/>
                </a:lnTo>
                <a:lnTo>
                  <a:pt x="281" y="526"/>
                </a:lnTo>
                <a:lnTo>
                  <a:pt x="275" y="524"/>
                </a:lnTo>
                <a:lnTo>
                  <a:pt x="0" y="524"/>
                </a:lnTo>
                <a:lnTo>
                  <a:pt x="0" y="328"/>
                </a:lnTo>
                <a:lnTo>
                  <a:pt x="2" y="320"/>
                </a:lnTo>
                <a:lnTo>
                  <a:pt x="5" y="315"/>
                </a:lnTo>
                <a:lnTo>
                  <a:pt x="8" y="311"/>
                </a:lnTo>
                <a:lnTo>
                  <a:pt x="10" y="309"/>
                </a:lnTo>
                <a:lnTo>
                  <a:pt x="12" y="308"/>
                </a:lnTo>
                <a:lnTo>
                  <a:pt x="15" y="306"/>
                </a:lnTo>
                <a:lnTo>
                  <a:pt x="19" y="306"/>
                </a:lnTo>
                <a:lnTo>
                  <a:pt x="23" y="306"/>
                </a:lnTo>
                <a:lnTo>
                  <a:pt x="27" y="308"/>
                </a:lnTo>
                <a:lnTo>
                  <a:pt x="35" y="313"/>
                </a:lnTo>
                <a:lnTo>
                  <a:pt x="44" y="319"/>
                </a:lnTo>
                <a:lnTo>
                  <a:pt x="58" y="329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8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7"/>
                </a:lnTo>
                <a:lnTo>
                  <a:pt x="122" y="323"/>
                </a:lnTo>
                <a:lnTo>
                  <a:pt x="125" y="319"/>
                </a:lnTo>
                <a:lnTo>
                  <a:pt x="128" y="315"/>
                </a:lnTo>
                <a:lnTo>
                  <a:pt x="131" y="310"/>
                </a:lnTo>
                <a:lnTo>
                  <a:pt x="133" y="305"/>
                </a:lnTo>
                <a:lnTo>
                  <a:pt x="135" y="300"/>
                </a:lnTo>
                <a:lnTo>
                  <a:pt x="137" y="295"/>
                </a:lnTo>
                <a:lnTo>
                  <a:pt x="139" y="284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6"/>
                </a:lnTo>
                <a:lnTo>
                  <a:pt x="113" y="192"/>
                </a:lnTo>
                <a:lnTo>
                  <a:pt x="108" y="189"/>
                </a:lnTo>
                <a:lnTo>
                  <a:pt x="102" y="186"/>
                </a:lnTo>
                <a:lnTo>
                  <a:pt x="98" y="184"/>
                </a:lnTo>
                <a:lnTo>
                  <a:pt x="93" y="183"/>
                </a:lnTo>
                <a:lnTo>
                  <a:pt x="89" y="182"/>
                </a:lnTo>
                <a:lnTo>
                  <a:pt x="84" y="182"/>
                </a:lnTo>
                <a:lnTo>
                  <a:pt x="80" y="183"/>
                </a:lnTo>
                <a:lnTo>
                  <a:pt x="76" y="183"/>
                </a:lnTo>
                <a:lnTo>
                  <a:pt x="72" y="185"/>
                </a:lnTo>
                <a:lnTo>
                  <a:pt x="64" y="188"/>
                </a:lnTo>
                <a:lnTo>
                  <a:pt x="56" y="192"/>
                </a:lnTo>
                <a:lnTo>
                  <a:pt x="49" y="197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199"/>
                </a:lnTo>
                <a:lnTo>
                  <a:pt x="0" y="193"/>
                </a:lnTo>
                <a:lnTo>
                  <a:pt x="0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7" name="Freeform 24"/>
          <p:cNvSpPr>
            <a:spLocks/>
          </p:cNvSpPr>
          <p:nvPr/>
        </p:nvSpPr>
        <p:spPr bwMode="auto">
          <a:xfrm>
            <a:off x="3432196" y="4123241"/>
            <a:ext cx="1788086" cy="1244416"/>
          </a:xfrm>
          <a:custGeom>
            <a:avLst/>
            <a:gdLst>
              <a:gd name="T0" fmla="*/ 395 w 676"/>
              <a:gd name="T1" fmla="*/ 517 h 523"/>
              <a:gd name="T2" fmla="*/ 388 w 676"/>
              <a:gd name="T3" fmla="*/ 508 h 523"/>
              <a:gd name="T4" fmla="*/ 395 w 676"/>
              <a:gd name="T5" fmla="*/ 488 h 523"/>
              <a:gd name="T6" fmla="*/ 419 w 676"/>
              <a:gd name="T7" fmla="*/ 450 h 523"/>
              <a:gd name="T8" fmla="*/ 422 w 676"/>
              <a:gd name="T9" fmla="*/ 431 h 523"/>
              <a:gd name="T10" fmla="*/ 417 w 676"/>
              <a:gd name="T11" fmla="*/ 416 h 523"/>
              <a:gd name="T12" fmla="*/ 405 w 676"/>
              <a:gd name="T13" fmla="*/ 401 h 523"/>
              <a:gd name="T14" fmla="*/ 382 w 676"/>
              <a:gd name="T15" fmla="*/ 389 h 523"/>
              <a:gd name="T16" fmla="*/ 354 w 676"/>
              <a:gd name="T17" fmla="*/ 382 h 523"/>
              <a:gd name="T18" fmla="*/ 306 w 676"/>
              <a:gd name="T19" fmla="*/ 388 h 523"/>
              <a:gd name="T20" fmla="*/ 286 w 676"/>
              <a:gd name="T21" fmla="*/ 399 h 523"/>
              <a:gd name="T22" fmla="*/ 271 w 676"/>
              <a:gd name="T23" fmla="*/ 416 h 523"/>
              <a:gd name="T24" fmla="*/ 264 w 676"/>
              <a:gd name="T25" fmla="*/ 434 h 523"/>
              <a:gd name="T26" fmla="*/ 267 w 676"/>
              <a:gd name="T27" fmla="*/ 450 h 523"/>
              <a:gd name="T28" fmla="*/ 284 w 676"/>
              <a:gd name="T29" fmla="*/ 481 h 523"/>
              <a:gd name="T30" fmla="*/ 296 w 676"/>
              <a:gd name="T31" fmla="*/ 502 h 523"/>
              <a:gd name="T32" fmla="*/ 294 w 676"/>
              <a:gd name="T33" fmla="*/ 512 h 523"/>
              <a:gd name="T34" fmla="*/ 283 w 676"/>
              <a:gd name="T35" fmla="*/ 521 h 523"/>
              <a:gd name="T36" fmla="*/ 273 w 676"/>
              <a:gd name="T37" fmla="*/ 0 h 523"/>
              <a:gd name="T38" fmla="*/ 287 w 676"/>
              <a:gd name="T39" fmla="*/ 8 h 523"/>
              <a:gd name="T40" fmla="*/ 291 w 676"/>
              <a:gd name="T41" fmla="*/ 18 h 523"/>
              <a:gd name="T42" fmla="*/ 283 w 676"/>
              <a:gd name="T43" fmla="*/ 35 h 523"/>
              <a:gd name="T44" fmla="*/ 264 w 676"/>
              <a:gd name="T45" fmla="*/ 63 h 523"/>
              <a:gd name="T46" fmla="*/ 259 w 676"/>
              <a:gd name="T47" fmla="*/ 84 h 523"/>
              <a:gd name="T48" fmla="*/ 261 w 676"/>
              <a:gd name="T49" fmla="*/ 97 h 523"/>
              <a:gd name="T50" fmla="*/ 271 w 676"/>
              <a:gd name="T51" fmla="*/ 114 h 523"/>
              <a:gd name="T52" fmla="*/ 295 w 676"/>
              <a:gd name="T53" fmla="*/ 131 h 523"/>
              <a:gd name="T54" fmla="*/ 326 w 676"/>
              <a:gd name="T55" fmla="*/ 139 h 523"/>
              <a:gd name="T56" fmla="*/ 368 w 676"/>
              <a:gd name="T57" fmla="*/ 136 h 523"/>
              <a:gd name="T58" fmla="*/ 392 w 676"/>
              <a:gd name="T59" fmla="*/ 125 h 523"/>
              <a:gd name="T60" fmla="*/ 407 w 676"/>
              <a:gd name="T61" fmla="*/ 112 h 523"/>
              <a:gd name="T62" fmla="*/ 416 w 676"/>
              <a:gd name="T63" fmla="*/ 95 h 523"/>
              <a:gd name="T64" fmla="*/ 416 w 676"/>
              <a:gd name="T65" fmla="*/ 78 h 523"/>
              <a:gd name="T66" fmla="*/ 396 w 676"/>
              <a:gd name="T67" fmla="*/ 43 h 523"/>
              <a:gd name="T68" fmla="*/ 382 w 676"/>
              <a:gd name="T69" fmla="*/ 18 h 523"/>
              <a:gd name="T70" fmla="*/ 386 w 676"/>
              <a:gd name="T71" fmla="*/ 8 h 523"/>
              <a:gd name="T72" fmla="*/ 401 w 676"/>
              <a:gd name="T73" fmla="*/ 0 h 523"/>
              <a:gd name="T74" fmla="*/ 670 w 676"/>
              <a:gd name="T75" fmla="*/ 207 h 523"/>
              <a:gd name="T76" fmla="*/ 658 w 676"/>
              <a:gd name="T77" fmla="*/ 214 h 523"/>
              <a:gd name="T78" fmla="*/ 640 w 676"/>
              <a:gd name="T79" fmla="*/ 206 h 523"/>
              <a:gd name="T80" fmla="*/ 612 w 676"/>
              <a:gd name="T81" fmla="*/ 186 h 523"/>
              <a:gd name="T82" fmla="*/ 592 w 676"/>
              <a:gd name="T83" fmla="*/ 181 h 523"/>
              <a:gd name="T84" fmla="*/ 574 w 676"/>
              <a:gd name="T85" fmla="*/ 185 h 523"/>
              <a:gd name="T86" fmla="*/ 558 w 676"/>
              <a:gd name="T87" fmla="*/ 196 h 523"/>
              <a:gd name="T88" fmla="*/ 542 w 676"/>
              <a:gd name="T89" fmla="*/ 222 h 523"/>
              <a:gd name="T90" fmla="*/ 536 w 676"/>
              <a:gd name="T91" fmla="*/ 253 h 523"/>
              <a:gd name="T92" fmla="*/ 539 w 676"/>
              <a:gd name="T93" fmla="*/ 290 h 523"/>
              <a:gd name="T94" fmla="*/ 550 w 676"/>
              <a:gd name="T95" fmla="*/ 314 h 523"/>
              <a:gd name="T96" fmla="*/ 564 w 676"/>
              <a:gd name="T97" fmla="*/ 330 h 523"/>
              <a:gd name="T98" fmla="*/ 582 w 676"/>
              <a:gd name="T99" fmla="*/ 339 h 523"/>
              <a:gd name="T100" fmla="*/ 602 w 676"/>
              <a:gd name="T101" fmla="*/ 337 h 523"/>
              <a:gd name="T102" fmla="*/ 639 w 676"/>
              <a:gd name="T103" fmla="*/ 313 h 523"/>
              <a:gd name="T104" fmla="*/ 660 w 676"/>
              <a:gd name="T105" fmla="*/ 304 h 523"/>
              <a:gd name="T106" fmla="*/ 670 w 676"/>
              <a:gd name="T107" fmla="*/ 310 h 523"/>
              <a:gd name="T108" fmla="*/ 676 w 676"/>
              <a:gd name="T109" fmla="*/ 522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523"/>
              <a:gd name="T167" fmla="*/ 676 w 676"/>
              <a:gd name="T168" fmla="*/ 523 h 5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523">
                <a:moveTo>
                  <a:pt x="676" y="522"/>
                </a:moveTo>
                <a:lnTo>
                  <a:pt x="407" y="523"/>
                </a:lnTo>
                <a:lnTo>
                  <a:pt x="400" y="520"/>
                </a:lnTo>
                <a:lnTo>
                  <a:pt x="395" y="517"/>
                </a:lnTo>
                <a:lnTo>
                  <a:pt x="392" y="514"/>
                </a:lnTo>
                <a:lnTo>
                  <a:pt x="391" y="513"/>
                </a:lnTo>
                <a:lnTo>
                  <a:pt x="390" y="511"/>
                </a:lnTo>
                <a:lnTo>
                  <a:pt x="388" y="508"/>
                </a:lnTo>
                <a:lnTo>
                  <a:pt x="388" y="504"/>
                </a:lnTo>
                <a:lnTo>
                  <a:pt x="389" y="501"/>
                </a:lnTo>
                <a:lnTo>
                  <a:pt x="390" y="497"/>
                </a:lnTo>
                <a:lnTo>
                  <a:pt x="395" y="488"/>
                </a:lnTo>
                <a:lnTo>
                  <a:pt x="401" y="479"/>
                </a:lnTo>
                <a:lnTo>
                  <a:pt x="411" y="466"/>
                </a:lnTo>
                <a:lnTo>
                  <a:pt x="416" y="457"/>
                </a:lnTo>
                <a:lnTo>
                  <a:pt x="419" y="450"/>
                </a:lnTo>
                <a:lnTo>
                  <a:pt x="421" y="443"/>
                </a:lnTo>
                <a:lnTo>
                  <a:pt x="422" y="440"/>
                </a:lnTo>
                <a:lnTo>
                  <a:pt x="422" y="437"/>
                </a:lnTo>
                <a:lnTo>
                  <a:pt x="422" y="431"/>
                </a:lnTo>
                <a:lnTo>
                  <a:pt x="421" y="424"/>
                </a:lnTo>
                <a:lnTo>
                  <a:pt x="420" y="422"/>
                </a:lnTo>
                <a:lnTo>
                  <a:pt x="419" y="420"/>
                </a:lnTo>
                <a:lnTo>
                  <a:pt x="417" y="416"/>
                </a:lnTo>
                <a:lnTo>
                  <a:pt x="415" y="412"/>
                </a:lnTo>
                <a:lnTo>
                  <a:pt x="412" y="408"/>
                </a:lnTo>
                <a:lnTo>
                  <a:pt x="409" y="405"/>
                </a:lnTo>
                <a:lnTo>
                  <a:pt x="405" y="401"/>
                </a:lnTo>
                <a:lnTo>
                  <a:pt x="397" y="395"/>
                </a:lnTo>
                <a:lnTo>
                  <a:pt x="392" y="393"/>
                </a:lnTo>
                <a:lnTo>
                  <a:pt x="387" y="391"/>
                </a:lnTo>
                <a:lnTo>
                  <a:pt x="382" y="389"/>
                </a:lnTo>
                <a:lnTo>
                  <a:pt x="377" y="387"/>
                </a:lnTo>
                <a:lnTo>
                  <a:pt x="366" y="384"/>
                </a:lnTo>
                <a:lnTo>
                  <a:pt x="360" y="383"/>
                </a:lnTo>
                <a:lnTo>
                  <a:pt x="354" y="382"/>
                </a:lnTo>
                <a:lnTo>
                  <a:pt x="342" y="382"/>
                </a:lnTo>
                <a:lnTo>
                  <a:pt x="330" y="383"/>
                </a:lnTo>
                <a:lnTo>
                  <a:pt x="319" y="385"/>
                </a:lnTo>
                <a:lnTo>
                  <a:pt x="306" y="388"/>
                </a:lnTo>
                <a:lnTo>
                  <a:pt x="301" y="390"/>
                </a:lnTo>
                <a:lnTo>
                  <a:pt x="296" y="393"/>
                </a:lnTo>
                <a:lnTo>
                  <a:pt x="291" y="396"/>
                </a:lnTo>
                <a:lnTo>
                  <a:pt x="286" y="399"/>
                </a:lnTo>
                <a:lnTo>
                  <a:pt x="282" y="403"/>
                </a:lnTo>
                <a:lnTo>
                  <a:pt x="278" y="406"/>
                </a:lnTo>
                <a:lnTo>
                  <a:pt x="274" y="411"/>
                </a:lnTo>
                <a:lnTo>
                  <a:pt x="271" y="416"/>
                </a:lnTo>
                <a:lnTo>
                  <a:pt x="268" y="420"/>
                </a:lnTo>
                <a:lnTo>
                  <a:pt x="266" y="425"/>
                </a:lnTo>
                <a:lnTo>
                  <a:pt x="265" y="429"/>
                </a:lnTo>
                <a:lnTo>
                  <a:pt x="264" y="434"/>
                </a:lnTo>
                <a:lnTo>
                  <a:pt x="264" y="438"/>
                </a:lnTo>
                <a:lnTo>
                  <a:pt x="265" y="442"/>
                </a:lnTo>
                <a:lnTo>
                  <a:pt x="265" y="446"/>
                </a:lnTo>
                <a:lnTo>
                  <a:pt x="267" y="450"/>
                </a:lnTo>
                <a:lnTo>
                  <a:pt x="270" y="458"/>
                </a:lnTo>
                <a:lnTo>
                  <a:pt x="274" y="467"/>
                </a:lnTo>
                <a:lnTo>
                  <a:pt x="279" y="474"/>
                </a:lnTo>
                <a:lnTo>
                  <a:pt x="284" y="481"/>
                </a:lnTo>
                <a:lnTo>
                  <a:pt x="288" y="487"/>
                </a:lnTo>
                <a:lnTo>
                  <a:pt x="292" y="493"/>
                </a:lnTo>
                <a:lnTo>
                  <a:pt x="295" y="499"/>
                </a:lnTo>
                <a:lnTo>
                  <a:pt x="296" y="502"/>
                </a:lnTo>
                <a:lnTo>
                  <a:pt x="296" y="505"/>
                </a:lnTo>
                <a:lnTo>
                  <a:pt x="296" y="507"/>
                </a:lnTo>
                <a:lnTo>
                  <a:pt x="295" y="510"/>
                </a:lnTo>
                <a:lnTo>
                  <a:pt x="294" y="512"/>
                </a:lnTo>
                <a:lnTo>
                  <a:pt x="292" y="514"/>
                </a:lnTo>
                <a:lnTo>
                  <a:pt x="290" y="517"/>
                </a:lnTo>
                <a:lnTo>
                  <a:pt x="287" y="519"/>
                </a:lnTo>
                <a:lnTo>
                  <a:pt x="283" y="521"/>
                </a:lnTo>
                <a:lnTo>
                  <a:pt x="278" y="523"/>
                </a:lnTo>
                <a:lnTo>
                  <a:pt x="0" y="523"/>
                </a:lnTo>
                <a:lnTo>
                  <a:pt x="0" y="0"/>
                </a:lnTo>
                <a:lnTo>
                  <a:pt x="273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7" y="8"/>
                </a:lnTo>
                <a:lnTo>
                  <a:pt x="289" y="10"/>
                </a:lnTo>
                <a:lnTo>
                  <a:pt x="290" y="13"/>
                </a:lnTo>
                <a:lnTo>
                  <a:pt x="291" y="15"/>
                </a:lnTo>
                <a:lnTo>
                  <a:pt x="291" y="18"/>
                </a:lnTo>
                <a:lnTo>
                  <a:pt x="290" y="21"/>
                </a:lnTo>
                <a:lnTo>
                  <a:pt x="289" y="23"/>
                </a:lnTo>
                <a:lnTo>
                  <a:pt x="287" y="29"/>
                </a:lnTo>
                <a:lnTo>
                  <a:pt x="283" y="35"/>
                </a:lnTo>
                <a:lnTo>
                  <a:pt x="278" y="42"/>
                </a:lnTo>
                <a:lnTo>
                  <a:pt x="273" y="49"/>
                </a:lnTo>
                <a:lnTo>
                  <a:pt x="269" y="56"/>
                </a:lnTo>
                <a:lnTo>
                  <a:pt x="264" y="63"/>
                </a:lnTo>
                <a:lnTo>
                  <a:pt x="261" y="72"/>
                </a:lnTo>
                <a:lnTo>
                  <a:pt x="260" y="76"/>
                </a:lnTo>
                <a:lnTo>
                  <a:pt x="259" y="80"/>
                </a:lnTo>
                <a:lnTo>
                  <a:pt x="259" y="84"/>
                </a:lnTo>
                <a:lnTo>
                  <a:pt x="259" y="89"/>
                </a:lnTo>
                <a:lnTo>
                  <a:pt x="259" y="91"/>
                </a:lnTo>
                <a:lnTo>
                  <a:pt x="260" y="93"/>
                </a:lnTo>
                <a:lnTo>
                  <a:pt x="261" y="97"/>
                </a:lnTo>
                <a:lnTo>
                  <a:pt x="263" y="102"/>
                </a:lnTo>
                <a:lnTo>
                  <a:pt x="265" y="107"/>
                </a:lnTo>
                <a:lnTo>
                  <a:pt x="268" y="110"/>
                </a:lnTo>
                <a:lnTo>
                  <a:pt x="271" y="114"/>
                </a:lnTo>
                <a:lnTo>
                  <a:pt x="275" y="117"/>
                </a:lnTo>
                <a:lnTo>
                  <a:pt x="278" y="121"/>
                </a:lnTo>
                <a:lnTo>
                  <a:pt x="286" y="126"/>
                </a:lnTo>
                <a:lnTo>
                  <a:pt x="295" y="131"/>
                </a:lnTo>
                <a:lnTo>
                  <a:pt x="300" y="133"/>
                </a:lnTo>
                <a:lnTo>
                  <a:pt x="304" y="135"/>
                </a:lnTo>
                <a:lnTo>
                  <a:pt x="315" y="138"/>
                </a:lnTo>
                <a:lnTo>
                  <a:pt x="326" y="139"/>
                </a:lnTo>
                <a:lnTo>
                  <a:pt x="337" y="140"/>
                </a:lnTo>
                <a:lnTo>
                  <a:pt x="347" y="140"/>
                </a:lnTo>
                <a:lnTo>
                  <a:pt x="358" y="139"/>
                </a:lnTo>
                <a:lnTo>
                  <a:pt x="368" y="136"/>
                </a:lnTo>
                <a:lnTo>
                  <a:pt x="378" y="133"/>
                </a:lnTo>
                <a:lnTo>
                  <a:pt x="383" y="131"/>
                </a:lnTo>
                <a:lnTo>
                  <a:pt x="388" y="128"/>
                </a:lnTo>
                <a:lnTo>
                  <a:pt x="392" y="125"/>
                </a:lnTo>
                <a:lnTo>
                  <a:pt x="396" y="122"/>
                </a:lnTo>
                <a:lnTo>
                  <a:pt x="400" y="119"/>
                </a:lnTo>
                <a:lnTo>
                  <a:pt x="404" y="116"/>
                </a:lnTo>
                <a:lnTo>
                  <a:pt x="407" y="112"/>
                </a:lnTo>
                <a:lnTo>
                  <a:pt x="410" y="108"/>
                </a:lnTo>
                <a:lnTo>
                  <a:pt x="413" y="103"/>
                </a:lnTo>
                <a:lnTo>
                  <a:pt x="415" y="99"/>
                </a:lnTo>
                <a:lnTo>
                  <a:pt x="416" y="95"/>
                </a:lnTo>
                <a:lnTo>
                  <a:pt x="417" y="91"/>
                </a:lnTo>
                <a:lnTo>
                  <a:pt x="417" y="86"/>
                </a:lnTo>
                <a:lnTo>
                  <a:pt x="416" y="82"/>
                </a:lnTo>
                <a:lnTo>
                  <a:pt x="416" y="78"/>
                </a:lnTo>
                <a:lnTo>
                  <a:pt x="414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2" y="18"/>
                </a:lnTo>
                <a:lnTo>
                  <a:pt x="382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8" y="6"/>
                </a:lnTo>
                <a:lnTo>
                  <a:pt x="391" y="4"/>
                </a:lnTo>
                <a:lnTo>
                  <a:pt x="396" y="1"/>
                </a:lnTo>
                <a:lnTo>
                  <a:pt x="401" y="0"/>
                </a:lnTo>
                <a:lnTo>
                  <a:pt x="676" y="0"/>
                </a:lnTo>
                <a:lnTo>
                  <a:pt x="676" y="194"/>
                </a:lnTo>
                <a:lnTo>
                  <a:pt x="672" y="204"/>
                </a:lnTo>
                <a:lnTo>
                  <a:pt x="670" y="207"/>
                </a:lnTo>
                <a:lnTo>
                  <a:pt x="668" y="210"/>
                </a:lnTo>
                <a:lnTo>
                  <a:pt x="665" y="212"/>
                </a:lnTo>
                <a:lnTo>
                  <a:pt x="663" y="213"/>
                </a:lnTo>
                <a:lnTo>
                  <a:pt x="658" y="214"/>
                </a:lnTo>
                <a:lnTo>
                  <a:pt x="655" y="213"/>
                </a:lnTo>
                <a:lnTo>
                  <a:pt x="652" y="212"/>
                </a:lnTo>
                <a:lnTo>
                  <a:pt x="647" y="210"/>
                </a:lnTo>
                <a:lnTo>
                  <a:pt x="640" y="206"/>
                </a:lnTo>
                <a:lnTo>
                  <a:pt x="634" y="201"/>
                </a:lnTo>
                <a:lnTo>
                  <a:pt x="627" y="195"/>
                </a:lnTo>
                <a:lnTo>
                  <a:pt x="620" y="191"/>
                </a:lnTo>
                <a:lnTo>
                  <a:pt x="612" y="186"/>
                </a:lnTo>
                <a:lnTo>
                  <a:pt x="605" y="183"/>
                </a:lnTo>
                <a:lnTo>
                  <a:pt x="600" y="182"/>
                </a:lnTo>
                <a:lnTo>
                  <a:pt x="596" y="181"/>
                </a:lnTo>
                <a:lnTo>
                  <a:pt x="592" y="181"/>
                </a:lnTo>
                <a:lnTo>
                  <a:pt x="588" y="181"/>
                </a:lnTo>
                <a:lnTo>
                  <a:pt x="583" y="182"/>
                </a:lnTo>
                <a:lnTo>
                  <a:pt x="579" y="183"/>
                </a:lnTo>
                <a:lnTo>
                  <a:pt x="574" y="185"/>
                </a:lnTo>
                <a:lnTo>
                  <a:pt x="570" y="187"/>
                </a:lnTo>
                <a:lnTo>
                  <a:pt x="565" y="190"/>
                </a:lnTo>
                <a:lnTo>
                  <a:pt x="561" y="193"/>
                </a:lnTo>
                <a:lnTo>
                  <a:pt x="558" y="196"/>
                </a:lnTo>
                <a:lnTo>
                  <a:pt x="555" y="201"/>
                </a:lnTo>
                <a:lnTo>
                  <a:pt x="549" y="209"/>
                </a:lnTo>
                <a:lnTo>
                  <a:pt x="544" y="218"/>
                </a:lnTo>
                <a:lnTo>
                  <a:pt x="542" y="222"/>
                </a:lnTo>
                <a:lnTo>
                  <a:pt x="541" y="227"/>
                </a:lnTo>
                <a:lnTo>
                  <a:pt x="538" y="237"/>
                </a:lnTo>
                <a:lnTo>
                  <a:pt x="536" y="248"/>
                </a:lnTo>
                <a:lnTo>
                  <a:pt x="536" y="253"/>
                </a:lnTo>
                <a:lnTo>
                  <a:pt x="535" y="258"/>
                </a:lnTo>
                <a:lnTo>
                  <a:pt x="536" y="269"/>
                </a:lnTo>
                <a:lnTo>
                  <a:pt x="537" y="280"/>
                </a:lnTo>
                <a:lnTo>
                  <a:pt x="539" y="290"/>
                </a:lnTo>
                <a:lnTo>
                  <a:pt x="543" y="300"/>
                </a:lnTo>
                <a:lnTo>
                  <a:pt x="545" y="305"/>
                </a:lnTo>
                <a:lnTo>
                  <a:pt x="547" y="310"/>
                </a:lnTo>
                <a:lnTo>
                  <a:pt x="550" y="314"/>
                </a:lnTo>
                <a:lnTo>
                  <a:pt x="553" y="318"/>
                </a:lnTo>
                <a:lnTo>
                  <a:pt x="556" y="322"/>
                </a:lnTo>
                <a:lnTo>
                  <a:pt x="560" y="326"/>
                </a:lnTo>
                <a:lnTo>
                  <a:pt x="564" y="330"/>
                </a:lnTo>
                <a:lnTo>
                  <a:pt x="569" y="333"/>
                </a:lnTo>
                <a:lnTo>
                  <a:pt x="573" y="336"/>
                </a:lnTo>
                <a:lnTo>
                  <a:pt x="577" y="338"/>
                </a:lnTo>
                <a:lnTo>
                  <a:pt x="582" y="339"/>
                </a:lnTo>
                <a:lnTo>
                  <a:pt x="586" y="340"/>
                </a:lnTo>
                <a:lnTo>
                  <a:pt x="590" y="340"/>
                </a:lnTo>
                <a:lnTo>
                  <a:pt x="594" y="339"/>
                </a:lnTo>
                <a:lnTo>
                  <a:pt x="602" y="337"/>
                </a:lnTo>
                <a:lnTo>
                  <a:pt x="610" y="333"/>
                </a:lnTo>
                <a:lnTo>
                  <a:pt x="618" y="328"/>
                </a:lnTo>
                <a:lnTo>
                  <a:pt x="633" y="317"/>
                </a:lnTo>
                <a:lnTo>
                  <a:pt x="639" y="313"/>
                </a:lnTo>
                <a:lnTo>
                  <a:pt x="646" y="308"/>
                </a:lnTo>
                <a:lnTo>
                  <a:pt x="652" y="305"/>
                </a:lnTo>
                <a:lnTo>
                  <a:pt x="658" y="304"/>
                </a:lnTo>
                <a:lnTo>
                  <a:pt x="660" y="304"/>
                </a:lnTo>
                <a:lnTo>
                  <a:pt x="663" y="305"/>
                </a:lnTo>
                <a:lnTo>
                  <a:pt x="665" y="306"/>
                </a:lnTo>
                <a:lnTo>
                  <a:pt x="668" y="308"/>
                </a:lnTo>
                <a:lnTo>
                  <a:pt x="670" y="310"/>
                </a:lnTo>
                <a:lnTo>
                  <a:pt x="672" y="314"/>
                </a:lnTo>
                <a:lnTo>
                  <a:pt x="674" y="318"/>
                </a:lnTo>
                <a:lnTo>
                  <a:pt x="676" y="323"/>
                </a:lnTo>
                <a:lnTo>
                  <a:pt x="676" y="522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8" name="Freeform 25"/>
          <p:cNvSpPr>
            <a:spLocks/>
          </p:cNvSpPr>
          <p:nvPr/>
        </p:nvSpPr>
        <p:spPr bwMode="auto">
          <a:xfrm>
            <a:off x="4845362" y="3786211"/>
            <a:ext cx="2525112" cy="1581446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9" name="Freeform 19"/>
          <p:cNvSpPr>
            <a:spLocks/>
          </p:cNvSpPr>
          <p:nvPr/>
        </p:nvSpPr>
        <p:spPr bwMode="auto">
          <a:xfrm>
            <a:off x="6623833" y="2547556"/>
            <a:ext cx="2159803" cy="191271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0" name="Freeform 20"/>
          <p:cNvSpPr>
            <a:spLocks/>
          </p:cNvSpPr>
          <p:nvPr/>
        </p:nvSpPr>
        <p:spPr bwMode="auto">
          <a:xfrm>
            <a:off x="5217078" y="2547556"/>
            <a:ext cx="1778472" cy="1572804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1" name="Freeform 21"/>
          <p:cNvSpPr>
            <a:spLocks/>
          </p:cNvSpPr>
          <p:nvPr/>
        </p:nvSpPr>
        <p:spPr bwMode="auto">
          <a:xfrm>
            <a:off x="3428992" y="2544676"/>
            <a:ext cx="2163007" cy="1915593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2" name="Freeform 22"/>
          <p:cNvSpPr>
            <a:spLocks/>
          </p:cNvSpPr>
          <p:nvPr/>
        </p:nvSpPr>
        <p:spPr bwMode="auto">
          <a:xfrm>
            <a:off x="6623833" y="1643050"/>
            <a:ext cx="2159803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3" name="Freeform 14"/>
          <p:cNvSpPr>
            <a:spLocks/>
          </p:cNvSpPr>
          <p:nvPr/>
        </p:nvSpPr>
        <p:spPr bwMode="auto">
          <a:xfrm>
            <a:off x="4845362" y="1643050"/>
            <a:ext cx="2150189" cy="1238655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Молодцы!</a:t>
            </a:r>
          </a:p>
        </p:txBody>
      </p:sp>
      <p:pic>
        <p:nvPicPr>
          <p:cNvPr id="22" name="Picture 2" descr="Наклейки мультфильмы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43932" cy="3543311"/>
          </a:xfr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hlinkClick r:id="rId2"/>
              </a:rPr>
              <a:t>Фон</a:t>
            </a:r>
            <a:endParaRPr lang="ru-RU" dirty="0"/>
          </a:p>
          <a:p>
            <a:pPr algn="ctr"/>
            <a:r>
              <a:rPr lang="ru-RU" dirty="0">
                <a:hlinkClick r:id="rId3"/>
              </a:rPr>
              <a:t>Картинка</a:t>
            </a:r>
            <a:endParaRPr lang="ru-RU" dirty="0"/>
          </a:p>
          <a:p>
            <a:pPr algn="ctr"/>
            <a:r>
              <a:rPr lang="ru-RU" dirty="0">
                <a:hlinkClick r:id="rId4"/>
              </a:rPr>
              <a:t>Мыши</a:t>
            </a:r>
            <a:endParaRPr lang="ru-RU" dirty="0"/>
          </a:p>
          <a:p>
            <a:pPr algn="ctr"/>
            <a:r>
              <a:rPr lang="ru-RU" dirty="0">
                <a:hlinkClick r:id="rId5"/>
              </a:rPr>
              <a:t>Кот</a:t>
            </a:r>
            <a:endParaRPr lang="ru-RU" dirty="0"/>
          </a:p>
          <a:p>
            <a:pPr algn="ctr"/>
            <a:r>
              <a:rPr lang="ru-RU" dirty="0">
                <a:hlinkClick r:id="rId6"/>
              </a:rPr>
              <a:t>Звук</a:t>
            </a:r>
            <a:endParaRPr lang="ru-RU" dirty="0"/>
          </a:p>
          <a:p>
            <a:pPr algn="ctr"/>
            <a:r>
              <a:rPr lang="ru-RU" dirty="0">
                <a:hlinkClick r:id="rId7"/>
              </a:rPr>
              <a:t>Звук «Леопольд, выходи»</a:t>
            </a:r>
            <a:endParaRPr lang="ru-RU" dirty="0"/>
          </a:p>
          <a:p>
            <a:pPr algn="ctr"/>
            <a:r>
              <a:rPr lang="ru-RU" dirty="0">
                <a:hlinkClick r:id="rId8"/>
              </a:rPr>
              <a:t>Шаблон </a:t>
            </a:r>
            <a:r>
              <a:rPr lang="ru-RU" dirty="0" err="1">
                <a:hlinkClick r:id="rId8"/>
              </a:rPr>
              <a:t>пазлов</a:t>
            </a:r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57158" y="6072206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9" action="ppaction://hlinksldjump" highlightClick="1"/>
          </p:cNvPr>
          <p:cNvSpPr/>
          <p:nvPr/>
        </p:nvSpPr>
        <p:spPr>
          <a:xfrm>
            <a:off x="8143900" y="6000768"/>
            <a:ext cx="648072" cy="576064"/>
          </a:xfrm>
          <a:prstGeom prst="actionButtonHome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0167" y="4500570"/>
            <a:ext cx="2983833" cy="2357430"/>
          </a:xfrm>
          <a:prstGeom prst="rect">
            <a:avLst/>
          </a:prstGeom>
          <a:noFill/>
        </p:spPr>
      </p:pic>
      <p:pic>
        <p:nvPicPr>
          <p:cNvPr id="7172" name="Picture 4" descr="&quot;Неприятность эту мы переживем&quot; - исполняет jallu7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38829"/>
            <a:ext cx="3714776" cy="3419171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357158" y="214290"/>
            <a:ext cx="8501122" cy="4214842"/>
          </a:xfrm>
          <a:prstGeom prst="cloudCallout">
            <a:avLst>
              <a:gd name="adj1" fmla="val -28759"/>
              <a:gd name="adj2" fmla="val 50701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Друзья!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 Умеете ли Вы правильно вести себя за столом в гостях?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Давайте это проверим!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Прочитайте вопрос, нажмите на ответ. Если вы ответите верно, откроется часть картинки.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Желаю удачи!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Что является основой сервировки стола?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3500438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скатерть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2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357158" y="2000240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салфетки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пия multzvuk_-_Guitar_plink_slide_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7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Freeform 22"/>
          <p:cNvSpPr>
            <a:spLocks/>
          </p:cNvSpPr>
          <p:nvPr/>
        </p:nvSpPr>
        <p:spPr bwMode="auto">
          <a:xfrm>
            <a:off x="6623833" y="1643050"/>
            <a:ext cx="2159803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Что относится к столовым приборам?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3500438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тарелки,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чашки, бокалы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2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357158" y="2000240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ножи, ложки, вилки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пия multzvuk_-_Guitar_plink_slide_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7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Freeform 19"/>
          <p:cNvSpPr>
            <a:spLocks/>
          </p:cNvSpPr>
          <p:nvPr/>
        </p:nvSpPr>
        <p:spPr bwMode="auto">
          <a:xfrm>
            <a:off x="6623833" y="2547556"/>
            <a:ext cx="2159803" cy="191271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2" name="Freeform 22"/>
          <p:cNvSpPr>
            <a:spLocks/>
          </p:cNvSpPr>
          <p:nvPr/>
        </p:nvSpPr>
        <p:spPr bwMode="auto">
          <a:xfrm>
            <a:off x="6623833" y="1643050"/>
            <a:ext cx="2159803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С какой стороны следует поднести гостю, сидящему за столом, корзинку с булочками, чтобы он самостоятельно взял из нее одну? 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3500438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справа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2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357158" y="2000240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слева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пия multzvuk_-_Guitar_plink_slide_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7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Freeform 19"/>
          <p:cNvSpPr>
            <a:spLocks/>
          </p:cNvSpPr>
          <p:nvPr/>
        </p:nvSpPr>
        <p:spPr bwMode="auto">
          <a:xfrm>
            <a:off x="6623833" y="2547556"/>
            <a:ext cx="2159803" cy="191271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1" name="Freeform 21"/>
          <p:cNvSpPr>
            <a:spLocks/>
          </p:cNvSpPr>
          <p:nvPr/>
        </p:nvSpPr>
        <p:spPr bwMode="auto">
          <a:xfrm>
            <a:off x="3428992" y="2544676"/>
            <a:ext cx="2163007" cy="1915593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2" name="Freeform 22"/>
          <p:cNvSpPr>
            <a:spLocks/>
          </p:cNvSpPr>
          <p:nvPr/>
        </p:nvSpPr>
        <p:spPr bwMode="auto">
          <a:xfrm>
            <a:off x="6623833" y="1643050"/>
            <a:ext cx="2159803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Когда правилами поведения разрешается выходить из-за стола? </a:t>
            </a:r>
          </a:p>
        </p:txBody>
      </p:sp>
      <p:pic>
        <p:nvPicPr>
          <p:cNvPr id="22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357158" y="2000240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ea typeface="Calibri"/>
              </a:rPr>
              <a:t>когда ты наелся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3500438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rgbClr val="002060"/>
                </a:solidFill>
                <a:ea typeface="Calibri"/>
              </a:rPr>
              <a:t>когда встанет хозяйка стола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пия multzvuk_-_Guitar_plink_slide_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7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16"/>
          <p:cNvSpPr>
            <a:spLocks/>
          </p:cNvSpPr>
          <p:nvPr/>
        </p:nvSpPr>
        <p:spPr bwMode="auto">
          <a:xfrm>
            <a:off x="3432196" y="5036388"/>
            <a:ext cx="1788086" cy="1575685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9" name="Freeform 19"/>
          <p:cNvSpPr>
            <a:spLocks/>
          </p:cNvSpPr>
          <p:nvPr/>
        </p:nvSpPr>
        <p:spPr bwMode="auto">
          <a:xfrm>
            <a:off x="6623833" y="2547556"/>
            <a:ext cx="2159803" cy="191271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1" name="Freeform 21"/>
          <p:cNvSpPr>
            <a:spLocks/>
          </p:cNvSpPr>
          <p:nvPr/>
        </p:nvSpPr>
        <p:spPr bwMode="auto">
          <a:xfrm>
            <a:off x="3428992" y="2544676"/>
            <a:ext cx="2163007" cy="1915593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2" name="Freeform 22"/>
          <p:cNvSpPr>
            <a:spLocks/>
          </p:cNvSpPr>
          <p:nvPr/>
        </p:nvSpPr>
        <p:spPr bwMode="auto">
          <a:xfrm>
            <a:off x="6623833" y="1643050"/>
            <a:ext cx="2159803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Если ты хочешь попробовать кушанье, которое стоит далеко от тебя, то ты…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3500438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встанешь и возьмешь сам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2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357158" y="2000240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попросишь передать его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пия multzvuk_-_Guitar_plink_slide_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7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16"/>
          <p:cNvSpPr>
            <a:spLocks/>
          </p:cNvSpPr>
          <p:nvPr/>
        </p:nvSpPr>
        <p:spPr bwMode="auto">
          <a:xfrm>
            <a:off x="3432196" y="5036388"/>
            <a:ext cx="1788086" cy="1575685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4" name="Freeform 17"/>
          <p:cNvSpPr>
            <a:spLocks/>
          </p:cNvSpPr>
          <p:nvPr/>
        </p:nvSpPr>
        <p:spPr bwMode="auto">
          <a:xfrm>
            <a:off x="4851771" y="5030627"/>
            <a:ext cx="2146986" cy="1581446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9" name="Freeform 19"/>
          <p:cNvSpPr>
            <a:spLocks/>
          </p:cNvSpPr>
          <p:nvPr/>
        </p:nvSpPr>
        <p:spPr bwMode="auto">
          <a:xfrm>
            <a:off x="6623833" y="2547556"/>
            <a:ext cx="2159803" cy="191271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1" name="Freeform 21"/>
          <p:cNvSpPr>
            <a:spLocks/>
          </p:cNvSpPr>
          <p:nvPr/>
        </p:nvSpPr>
        <p:spPr bwMode="auto">
          <a:xfrm>
            <a:off x="3428992" y="2544676"/>
            <a:ext cx="2163007" cy="1915593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2" name="Freeform 22"/>
          <p:cNvSpPr>
            <a:spLocks/>
          </p:cNvSpPr>
          <p:nvPr/>
        </p:nvSpPr>
        <p:spPr bwMode="auto">
          <a:xfrm>
            <a:off x="6623833" y="1643050"/>
            <a:ext cx="2159803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Как следует брать хлеб из хлебницы? </a:t>
            </a:r>
          </a:p>
        </p:txBody>
      </p:sp>
      <p:pic>
        <p:nvPicPr>
          <p:cNvPr id="22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357158" y="2000240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вилкой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3500438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руками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пия multzvuk_-_Guitar_plink_slide_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7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16"/>
          <p:cNvSpPr>
            <a:spLocks/>
          </p:cNvSpPr>
          <p:nvPr/>
        </p:nvSpPr>
        <p:spPr bwMode="auto">
          <a:xfrm>
            <a:off x="3432196" y="5036388"/>
            <a:ext cx="1788086" cy="1575685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4" name="Freeform 17"/>
          <p:cNvSpPr>
            <a:spLocks/>
          </p:cNvSpPr>
          <p:nvPr/>
        </p:nvSpPr>
        <p:spPr bwMode="auto">
          <a:xfrm>
            <a:off x="4851771" y="5030627"/>
            <a:ext cx="2146986" cy="1581446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5" name="Freeform 18"/>
          <p:cNvSpPr>
            <a:spLocks/>
          </p:cNvSpPr>
          <p:nvPr/>
        </p:nvSpPr>
        <p:spPr bwMode="auto">
          <a:xfrm>
            <a:off x="6623833" y="5364776"/>
            <a:ext cx="2163009" cy="1247297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9" name="Freeform 19"/>
          <p:cNvSpPr>
            <a:spLocks/>
          </p:cNvSpPr>
          <p:nvPr/>
        </p:nvSpPr>
        <p:spPr bwMode="auto">
          <a:xfrm>
            <a:off x="6623833" y="2547556"/>
            <a:ext cx="2159803" cy="191271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1" name="Freeform 21"/>
          <p:cNvSpPr>
            <a:spLocks/>
          </p:cNvSpPr>
          <p:nvPr/>
        </p:nvSpPr>
        <p:spPr bwMode="auto">
          <a:xfrm>
            <a:off x="3428992" y="2544676"/>
            <a:ext cx="2163007" cy="1915593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2" name="Freeform 22"/>
          <p:cNvSpPr>
            <a:spLocks/>
          </p:cNvSpPr>
          <p:nvPr/>
        </p:nvSpPr>
        <p:spPr bwMode="auto">
          <a:xfrm>
            <a:off x="6623833" y="1643050"/>
            <a:ext cx="2159803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3428992" y="1643050"/>
            <a:ext cx="179129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290"/>
            <a:ext cx="8429684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Что ты сделаешь, если тебе не понравится предлагаемая хозяйкой еда?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3500438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всё равно стану есть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2" name="Picture 2" descr="Наклейки мультфильмы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786322"/>
            <a:ext cx="2071671" cy="2071678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357158" y="2000240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ea typeface="Calibri"/>
              </a:rPr>
              <a:t>вежливо откажусь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пия multzvuk_-_Guitar_plink_slide_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7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252</Words>
  <Application>Microsoft Office PowerPoint</Application>
  <PresentationFormat>Экран (4:3)</PresentationFormat>
  <Paragraphs>58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   Хорошие манеры за столом  Тренажёр для учащихся  1-2 классов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 и наталья</dc:creator>
  <cp:lastModifiedBy>Lenovo</cp:lastModifiedBy>
  <cp:revision>114</cp:revision>
  <dcterms:modified xsi:type="dcterms:W3CDTF">2021-03-24T06:11:35Z</dcterms:modified>
</cp:coreProperties>
</file>