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7" r:id="rId3"/>
    <p:sldId id="266" r:id="rId4"/>
    <p:sldId id="256" r:id="rId5"/>
    <p:sldId id="258" r:id="rId6"/>
    <p:sldId id="259" r:id="rId7"/>
    <p:sldId id="260" r:id="rId8"/>
    <p:sldId id="261" r:id="rId9"/>
    <p:sldId id="265" r:id="rId10"/>
    <p:sldId id="262" r:id="rId11"/>
    <p:sldId id="263" r:id="rId12"/>
    <p:sldId id="272" r:id="rId13"/>
    <p:sldId id="267" r:id="rId14"/>
    <p:sldId id="268" r:id="rId15"/>
    <p:sldId id="269" r:id="rId16"/>
    <p:sldId id="270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«Краб»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ОРИГАМИ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1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34076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Крабы, как и рыбы, получают кислород из воды, но могут долго находиться на суше – главное, чтобы их жабры за это время не успели полностью высохнуть.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571327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Интересные факты: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oconutcrab10 (635x475, 73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804" y="2132856"/>
            <a:ext cx="604837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80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340768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Зубы крабов находятся у них в желудке.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571327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Интересные факты: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Фото с названием аквариумного беспозвоночного пресноводного краба - Краб дьявол красный (Geosesarma red Devil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84" y="1772816"/>
            <a:ext cx="668148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80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3861048"/>
            <a:ext cx="7772400" cy="1362456"/>
          </a:xfrm>
        </p:spPr>
        <p:txBody>
          <a:bodyPr/>
          <a:lstStyle/>
          <a:p>
            <a:r>
              <a:rPr lang="ru-RU" dirty="0" smtClean="0"/>
              <a:t>Для оригами «Краб» нам понадобится квадратный лист любого цвета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04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29356" r="26729" b="43182"/>
          <a:stretch/>
        </p:blipFill>
        <p:spPr bwMode="auto">
          <a:xfrm>
            <a:off x="171306" y="1412776"/>
            <a:ext cx="888181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10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7" t="30493" r="28267" b="41288"/>
          <a:stretch/>
        </p:blipFill>
        <p:spPr bwMode="auto">
          <a:xfrm>
            <a:off x="323528" y="1194404"/>
            <a:ext cx="8530649" cy="353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3" t="55871" r="26704" b="25379"/>
          <a:stretch/>
        </p:blipFill>
        <p:spPr bwMode="auto">
          <a:xfrm>
            <a:off x="323528" y="1844824"/>
            <a:ext cx="856530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1" t="46401" r="24716" b="32955"/>
          <a:stretch/>
        </p:blipFill>
        <p:spPr bwMode="auto">
          <a:xfrm>
            <a:off x="395535" y="1700808"/>
            <a:ext cx="837803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981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268760"/>
            <a:ext cx="52565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Он клешнями щиплет больно</a:t>
            </a:r>
            <a:br>
              <a:rPr lang="ru-RU" sz="2800" dirty="0"/>
            </a:br>
            <a:r>
              <a:rPr lang="ru-RU" sz="2800" dirty="0"/>
              <a:t>И кричит: «С меня довольно!</a:t>
            </a:r>
            <a:br>
              <a:rPr lang="ru-RU" sz="2800" dirty="0"/>
            </a:br>
            <a:r>
              <a:rPr lang="ru-RU" sz="2800" dirty="0"/>
              <a:t>Я устал. Я вам не раб».</a:t>
            </a:r>
            <a:br>
              <a:rPr lang="ru-RU" sz="2800" dirty="0"/>
            </a:br>
            <a:r>
              <a:rPr lang="ru-RU" sz="2800" dirty="0"/>
              <a:t>Распугал соседей...</a:t>
            </a:r>
          </a:p>
        </p:txBody>
      </p:sp>
      <p:pic>
        <p:nvPicPr>
          <p:cNvPr id="1026" name="Picture 2" descr="ᐈ Краб рисунок изображения, фото краб | скачать на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82628"/>
            <a:ext cx="5184576" cy="356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36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РАБ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423047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РАБ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64914"/>
            <a:ext cx="5269766" cy="329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РАБ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187" y="476672"/>
            <a:ext cx="435248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РАБ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95592"/>
            <a:ext cx="336647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67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34076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На Земле существует более 4500 видов крабов. Внешне они могут быть совершенно разными, но у всех представителей отряда есть восемь ног и две клешни.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571327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Интересные факты: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AutoShape 2" descr="Призрачный краб издаёт громкие звуки своим желудком - Телеканал «Наука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Призрачный краб издаёт громкие звуки своим желудком - Телеканал «Наука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https://naukatv.ru/upload/files/shutterstock_122200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t="31003" r="37153" b="18104"/>
          <a:stretch/>
        </p:blipFill>
        <p:spPr bwMode="auto">
          <a:xfrm>
            <a:off x="1356481" y="2054128"/>
            <a:ext cx="7008751" cy="454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923928" y="6412685"/>
            <a:ext cx="2199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Призрачный краб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85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34076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Для привлечения самок крабы исполняют замысловатые танцы, во время которых они постукивают клешнями и гремят панцирем.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571327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Интересные факты: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Премиум Фото | Сухопутный краб разместил клешни. необычный ракурс. куб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855158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80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34076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Тело большинства крабов – плоское, что позволяет им забираться даже в самые узкие расщелины.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571327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Интересные факты: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Краб на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36" y="2330121"/>
            <a:ext cx="755283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80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34076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Панцирь краба не растет вместе с ним, поэтому животные вынуждены периодически линять – сбрасывать старый панцирь и отращивать новый. У годовалого краба это происходит 6 или 7 раз, а у взрослых крабов – один-два раза в год.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571327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Интересные факты: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Краб у Шпицбергена поссорит Норвегию и Е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232" y="2537261"/>
            <a:ext cx="7217940" cy="406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80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34076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Из-за хищников или драки с другой особью краб может лишиться конечности, но вскоре она отрастет заново. Эти создания умеют отращивать утерянные части тела так же, как это делают морские </a:t>
            </a:r>
            <a:r>
              <a:rPr lang="ru-RU" dirty="0" smtClean="0"/>
              <a:t>звёзды.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571327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Интересные факты: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Манящий краб или краб-скрипач (лат. Uca Sp.) — Интересные живот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513" y="2278518"/>
            <a:ext cx="4348063" cy="434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80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340768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Самый маленький краб в мире – гороховый краб.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571327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Интересные факты: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КРАБЫ | Необычная еда. Или как это есть? | Яндекс Дзе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3"/>
          <a:stretch/>
        </p:blipFill>
        <p:spPr bwMode="auto">
          <a:xfrm>
            <a:off x="1259632" y="1710100"/>
            <a:ext cx="7077075" cy="499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86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229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Calibri</vt:lpstr>
      <vt:lpstr>Constantia</vt:lpstr>
      <vt:lpstr>Wingdings 2</vt:lpstr>
      <vt:lpstr>Поток</vt:lpstr>
      <vt:lpstr>«Краб»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оригами «Краб» нам понадобится квадратный лист любого цвета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Воронов Ю.А</dc:creator>
  <cp:lastModifiedBy>Пользователь</cp:lastModifiedBy>
  <cp:revision>13</cp:revision>
  <cp:lastPrinted>2020-10-22T19:17:19Z</cp:lastPrinted>
  <dcterms:created xsi:type="dcterms:W3CDTF">2020-10-20T08:39:32Z</dcterms:created>
  <dcterms:modified xsi:type="dcterms:W3CDTF">2020-10-22T19:18:12Z</dcterms:modified>
</cp:coreProperties>
</file>