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151216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Классный час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92888" cy="4608512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tx1"/>
                </a:solidFill>
              </a:rPr>
              <a:t>Хулиганство, вандализм</a:t>
            </a:r>
          </a:p>
          <a:p>
            <a:endParaRPr lang="ru-RU" sz="4000" b="1" dirty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Брань, оскорбительное отношение к людям.</a:t>
            </a:r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6768752" cy="40236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sz="2200" b="0" dirty="0"/>
            </a:br>
            <a:br>
              <a:rPr lang="ru-RU" sz="2200" b="0" dirty="0"/>
            </a:br>
            <a:br>
              <a:rPr lang="ru-RU" sz="2200" b="0" dirty="0"/>
            </a:br>
            <a:r>
              <a:rPr lang="ru-RU" sz="2200" dirty="0"/>
              <a:t>К уголовной ответственности за совершение вандализма может быть привлечено лицо, достигшее 14–летнего возраста.</a:t>
            </a:r>
            <a:br>
              <a:rPr lang="ru-RU" sz="2200" dirty="0"/>
            </a:br>
            <a:r>
              <a:rPr lang="ru-RU" sz="2200" dirty="0"/>
              <a:t>За совершение указанных действий УК РФ предусмотрено наказание в виде штрафа в размере до сорока тысяч рублей, обязательных работ на срок до 360 часов, либо исправительных работ на срок до 1 года.</a:t>
            </a:r>
            <a:br>
              <a:rPr lang="ru-RU" sz="1600" b="0" dirty="0"/>
            </a:br>
            <a:endParaRPr lang="ru-RU" sz="1600" dirty="0"/>
          </a:p>
        </p:txBody>
      </p:sp>
      <p:pic>
        <p:nvPicPr>
          <p:cNvPr id="4" name="Содержимое 3" descr="9p_sud1000_d_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4531277" cy="30223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Хулиганство наказывается штрафом в размере от пятисот тысяч до одного миллиона рублей или в размере заработной платы или иного дохода осужденного за период от трех до четырех лет, либо принудительными работами на срок до пяти лет, либо лишением свободы на срок до семи лет.</a:t>
            </a:r>
          </a:p>
        </p:txBody>
      </p:sp>
      <p:pic>
        <p:nvPicPr>
          <p:cNvPr id="4" name="Содержимое 3" descr="melkoe huligan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764" y="685800"/>
            <a:ext cx="5504272" cy="3886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4900" dirty="0"/>
              <a:t>Давайте относиться бережно к общественному имуществу!</a:t>
            </a:r>
            <a:endParaRPr lang="ru-RU" dirty="0"/>
          </a:p>
        </p:txBody>
      </p:sp>
      <p:pic>
        <p:nvPicPr>
          <p:cNvPr id="4" name="Содержимое 3" descr="3876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2453" b="23370"/>
          <a:stretch/>
        </p:blipFill>
        <p:spPr>
          <a:xfrm>
            <a:off x="1547663" y="692696"/>
            <a:ext cx="5901261" cy="30963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vi-VN" sz="2400" dirty="0"/>
              <a:t>Вандали́зм — одна из форм деструктивного (разрушительного)</a:t>
            </a:r>
            <a:r>
              <a:rPr lang="ru-RU" sz="2400" dirty="0"/>
              <a:t>  поведения человека , в ходе которого уничтожаются или оскверняются предметы искусства, культуры, частной либо общественной собственности</a:t>
            </a:r>
            <a:endParaRPr lang="ru-RU" sz="1400" dirty="0"/>
          </a:p>
        </p:txBody>
      </p:sp>
      <p:pic>
        <p:nvPicPr>
          <p:cNvPr id="4" name="Содержимое 3" descr="Vidy_otvetstvennosti_za_vandalizm_i_ego_otlichie_ot_huliganstv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862801" cy="3886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600" b="1" dirty="0"/>
              <a:t>Хулига́нство</a:t>
            </a:r>
            <a:r>
              <a:rPr lang="vi-VN" sz="2700" dirty="0"/>
              <a:t> — грубое нарушение общественного порядка, открытое выражение неуважения к устоявшимся нормам общест</a:t>
            </a:r>
            <a:r>
              <a:rPr lang="ru-RU" sz="2700" dirty="0" err="1">
                <a:latin typeface="+mn-lt"/>
              </a:rPr>
              <a:t>ва</a:t>
            </a:r>
            <a:endParaRPr lang="ru-RU" sz="2700" dirty="0">
              <a:latin typeface="+mn-lt"/>
            </a:endParaRPr>
          </a:p>
        </p:txBody>
      </p:sp>
      <p:pic>
        <p:nvPicPr>
          <p:cNvPr id="4" name="Содержимое 3" descr="040614_1630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34585" cy="40998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Виды вандализма и хулиганства</a:t>
            </a:r>
          </a:p>
        </p:txBody>
      </p:sp>
      <p:pic>
        <p:nvPicPr>
          <p:cNvPr id="4" name="Содержимое 3" descr="vanda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4307" y="685800"/>
            <a:ext cx="6239185" cy="3886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Порча газонов</a:t>
            </a:r>
          </a:p>
        </p:txBody>
      </p:sp>
      <p:pic>
        <p:nvPicPr>
          <p:cNvPr id="4" name="Содержимое 3" descr="7028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056784" cy="48859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Брошенный мусор</a:t>
            </a:r>
          </a:p>
        </p:txBody>
      </p:sp>
      <p:pic>
        <p:nvPicPr>
          <p:cNvPr id="4" name="Содержимое 3" descr="7oGW299XO1MFHVQDtG723ZNJ5ml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503996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Осквернение памятников</a:t>
            </a:r>
          </a:p>
        </p:txBody>
      </p:sp>
      <p:pic>
        <p:nvPicPr>
          <p:cNvPr id="4" name="Содержимое 3" descr="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456" y="1340768"/>
            <a:ext cx="7421256" cy="47525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Порча фасадов зданий</a:t>
            </a:r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12767" cy="489594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Порча муниципального имущества</a:t>
            </a:r>
          </a:p>
        </p:txBody>
      </p:sp>
      <p:pic>
        <p:nvPicPr>
          <p:cNvPr id="4" name="Содержимое 3" descr="197037_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80</TotalTime>
  <Words>30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NewsPrint</vt:lpstr>
      <vt:lpstr>Классный час</vt:lpstr>
      <vt:lpstr>Вандали́зм — одна из форм деструктивного (разрушительного)  поведения человека , в ходе которого уничтожаются или оскверняются предметы искусства, культуры, частной либо общественной собственности</vt:lpstr>
      <vt:lpstr>Хулига́нство — грубое нарушение общественного порядка, открытое выражение неуважения к устоявшимся нормам общества</vt:lpstr>
      <vt:lpstr>Виды вандализма и хулиганства</vt:lpstr>
      <vt:lpstr>Порча газонов</vt:lpstr>
      <vt:lpstr>Брошенный мусор</vt:lpstr>
      <vt:lpstr>Осквернение памятников</vt:lpstr>
      <vt:lpstr>Порча фасадов зданий</vt:lpstr>
      <vt:lpstr>Порча муниципального имущества</vt:lpstr>
      <vt:lpstr>Брань, оскорбительное отношение к людям.</vt:lpstr>
      <vt:lpstr>   К уголовной ответственности за совершение вандализма может быть привлечено лицо, достигшее 14–летнего возраста. За совершение указанных действий УК РФ предусмотрено наказание в виде штрафа в размере до сорока тысяч рублей, обязательных работ на срок до 360 часов, либо исправительных работ на срок до 1 года. </vt:lpstr>
      <vt:lpstr> Хулиганство наказывается штрафом в размере от пятисот тысяч до одного миллиона рублей или в размере заработной платы или иного дохода осужденного за период от трех до четырех лет, либо принудительными работами на срок до пяти лет, либо лишением свободы на срок до семи лет.</vt:lpstr>
      <vt:lpstr>  Давайте относиться бережно к общественному имуществу!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</dc:title>
  <dc:creator>Admin</dc:creator>
  <cp:lastModifiedBy>Lenovo</cp:lastModifiedBy>
  <cp:revision>14</cp:revision>
  <dcterms:created xsi:type="dcterms:W3CDTF">2019-10-01T17:56:03Z</dcterms:created>
  <dcterms:modified xsi:type="dcterms:W3CDTF">2020-10-22T19:24:44Z</dcterms:modified>
</cp:coreProperties>
</file>