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69349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Урок в 6 классе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«Сложение чисел</a:t>
            </a:r>
          </a:p>
          <a:p>
            <a:pPr algn="ctr"/>
            <a:r>
              <a:rPr lang="ru-RU" sz="3200" dirty="0" smtClean="0"/>
              <a:t> с помощью координатной прямой»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1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¼Ð¾ÑÐ¾Ð·ÐºÐ¾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9470"/>
            <a:ext cx="5688632" cy="31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88360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Привез старик свою дочку в лес да там и оставил. </a:t>
            </a:r>
          </a:p>
          <a:p>
            <a:r>
              <a:rPr lang="ru-RU" dirty="0" smtClean="0"/>
              <a:t>Смотрит Морозко – сидит кто-то под елкой. Удивился он, увидев </a:t>
            </a:r>
            <a:r>
              <a:rPr lang="ru-RU" dirty="0" err="1" smtClean="0"/>
              <a:t>красну</a:t>
            </a:r>
            <a:r>
              <a:rPr lang="ru-RU" dirty="0" smtClean="0"/>
              <a:t> девицу.</a:t>
            </a:r>
          </a:p>
          <a:p>
            <a:r>
              <a:rPr lang="ru-RU" dirty="0" smtClean="0"/>
              <a:t>Спрашивает её: «Тепло ли тебе, девица? Тепло ли тебе, красавица?» </a:t>
            </a:r>
          </a:p>
          <a:p>
            <a:r>
              <a:rPr lang="ru-RU" dirty="0" smtClean="0"/>
              <a:t>«Тепло, </a:t>
            </a:r>
            <a:r>
              <a:rPr lang="ru-RU" dirty="0" err="1" smtClean="0"/>
              <a:t>Морозушко</a:t>
            </a:r>
            <a:r>
              <a:rPr lang="ru-RU" dirty="0" smtClean="0"/>
              <a:t>», - отвечает девица.</a:t>
            </a:r>
          </a:p>
          <a:p>
            <a:r>
              <a:rPr lang="ru-RU" dirty="0" smtClean="0"/>
              <a:t> Подул Морозко, и похолодало на 5 градусов.</a:t>
            </a:r>
          </a:p>
          <a:p>
            <a:r>
              <a:rPr lang="ru-RU" dirty="0" smtClean="0"/>
              <a:t>А он снова: </a:t>
            </a:r>
            <a:r>
              <a:rPr lang="ru-RU" dirty="0"/>
              <a:t>«Тепло ли тебе, девица? Тепло ли тебе, красавица?» </a:t>
            </a:r>
            <a:endParaRPr lang="ru-RU" dirty="0" smtClean="0"/>
          </a:p>
          <a:p>
            <a:r>
              <a:rPr lang="ru-RU" dirty="0"/>
              <a:t>«Тепло, </a:t>
            </a:r>
            <a:r>
              <a:rPr lang="ru-RU" dirty="0" err="1"/>
              <a:t>Морозушко</a:t>
            </a:r>
            <a:r>
              <a:rPr lang="ru-RU" dirty="0"/>
              <a:t>», </a:t>
            </a:r>
            <a:r>
              <a:rPr lang="ru-RU" dirty="0" smtClean="0"/>
              <a:t>- еле отвечает девица. </a:t>
            </a:r>
          </a:p>
          <a:p>
            <a:r>
              <a:rPr lang="ru-RU" dirty="0" smtClean="0"/>
              <a:t>Закружил Морозко, и похолодало еще на 8 градусов. </a:t>
            </a:r>
          </a:p>
          <a:p>
            <a:r>
              <a:rPr lang="ru-RU" dirty="0" smtClean="0"/>
              <a:t>Посмотрел Морозко на свой посох, а он 11 градусов мороза показывает. </a:t>
            </a:r>
          </a:p>
          <a:p>
            <a:r>
              <a:rPr lang="ru-RU" dirty="0" smtClean="0"/>
              <a:t>Какая температура была, когда дед свою дочку в лес привез?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551723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 (2)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563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" y="62559"/>
            <a:ext cx="67457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Марфушенька</a:t>
            </a:r>
            <a:r>
              <a:rPr lang="ru-RU" sz="2800" dirty="0" smtClean="0"/>
              <a:t> была должна Настеньке </a:t>
            </a:r>
          </a:p>
          <a:p>
            <a:r>
              <a:rPr lang="ru-RU" sz="2800" dirty="0" smtClean="0"/>
              <a:t>5 драгоценных камней. </a:t>
            </a:r>
          </a:p>
          <a:p>
            <a:r>
              <a:rPr lang="ru-RU" sz="2800" dirty="0" smtClean="0"/>
              <a:t>Мама подарила ей 13 камней. </a:t>
            </a:r>
          </a:p>
          <a:p>
            <a:r>
              <a:rPr lang="ru-RU" sz="2800" dirty="0" err="1" smtClean="0"/>
              <a:t>Марфушенька</a:t>
            </a:r>
            <a:r>
              <a:rPr lang="ru-RU" sz="2800" dirty="0" smtClean="0"/>
              <a:t> отдала долг сестрице. </a:t>
            </a:r>
          </a:p>
          <a:p>
            <a:r>
              <a:rPr lang="ru-RU" sz="2800" dirty="0" smtClean="0"/>
              <a:t>Сколько камней у неё осталось?</a:t>
            </a:r>
            <a:endParaRPr lang="ru-RU" sz="2800" dirty="0"/>
          </a:p>
        </p:txBody>
      </p:sp>
      <p:pic>
        <p:nvPicPr>
          <p:cNvPr id="6150" name="Picture 6" descr="ÐÐ°ÑÑÐ¸Ð½ÐºÐ¸ Ð¿Ð¾ Ð·Ð°Ð¿ÑÐ¾ÑÑ Ð´ÑÐ°Ð³Ð¾ÑÐµÐ½Ð½ÑÐµ ÐºÐ°Ð¼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3" y="2593530"/>
            <a:ext cx="6098851" cy="42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Ð¼Ð¾ÑÐ¾Ð·ÐºÐ¾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55" y="2593530"/>
            <a:ext cx="3107497" cy="23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¼Ð¾ÑÐ¾Ð·ÐºÐ¾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39022"/>
            <a:ext cx="2773722" cy="22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356635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-5+13=8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373216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 (8)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74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88"/>
            <a:ext cx="4427984" cy="34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Привез старик свою </a:t>
            </a:r>
            <a:r>
              <a:rPr lang="ru-RU" dirty="0" err="1" smtClean="0"/>
              <a:t>Марфушеньку</a:t>
            </a:r>
            <a:r>
              <a:rPr lang="ru-RU" dirty="0" smtClean="0"/>
              <a:t>  </a:t>
            </a:r>
            <a:r>
              <a:rPr lang="ru-RU" dirty="0"/>
              <a:t>в лес да там и оставил. </a:t>
            </a:r>
            <a:r>
              <a:rPr lang="ru-RU" dirty="0" smtClean="0"/>
              <a:t>В лесу было -1</a:t>
            </a:r>
            <a:r>
              <a:rPr lang="ru-RU" sz="1600" dirty="0"/>
              <a:t> </a:t>
            </a:r>
            <a:r>
              <a:rPr lang="ru-RU" dirty="0"/>
              <a:t>градус</a:t>
            </a:r>
            <a:endParaRPr lang="ru-RU" dirty="0"/>
          </a:p>
          <a:p>
            <a:r>
              <a:rPr lang="ru-RU" dirty="0"/>
              <a:t>Смотрит Морозко – сидит </a:t>
            </a:r>
            <a:r>
              <a:rPr lang="ru-RU" dirty="0" smtClean="0"/>
              <a:t>опять кто-то </a:t>
            </a:r>
            <a:r>
              <a:rPr lang="ru-RU" dirty="0"/>
              <a:t>под елкой. </a:t>
            </a:r>
            <a:r>
              <a:rPr lang="ru-RU" dirty="0"/>
              <a:t>Удивился </a:t>
            </a:r>
            <a:r>
              <a:rPr lang="ru-RU" dirty="0"/>
              <a:t>он.</a:t>
            </a:r>
            <a:endParaRPr lang="ru-RU" dirty="0"/>
          </a:p>
          <a:p>
            <a:r>
              <a:rPr lang="ru-RU" dirty="0"/>
              <a:t>Спрашивает её: «Тепло ли тебе, девица</a:t>
            </a:r>
            <a:r>
              <a:rPr lang="ru-RU" dirty="0" smtClean="0"/>
              <a:t>?»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Ой, студено! Не скрипи, не трещи, Морозко...</a:t>
            </a:r>
            <a:r>
              <a:rPr lang="ru-RU" dirty="0" smtClean="0"/>
              <a:t>», </a:t>
            </a:r>
            <a:r>
              <a:rPr lang="ru-RU" dirty="0"/>
              <a:t>- отвечает девица.</a:t>
            </a:r>
          </a:p>
          <a:p>
            <a:r>
              <a:rPr lang="ru-RU" dirty="0"/>
              <a:t> Морозко посохом ударил, температура понизилась на два градуса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А он снова: «Тепло ли тебе, девица? Тепло ли тебе, </a:t>
            </a:r>
            <a:r>
              <a:rPr lang="ru-RU" dirty="0" smtClean="0"/>
              <a:t>красная?»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Ой, совсем застудил! Сгинь, пропади Морозко</a:t>
            </a:r>
            <a:r>
              <a:rPr lang="ru-RU" dirty="0" smtClean="0"/>
              <a:t>!» </a:t>
            </a:r>
            <a:endParaRPr lang="ru-RU" dirty="0"/>
          </a:p>
          <a:p>
            <a:r>
              <a:rPr lang="ru-RU" dirty="0"/>
              <a:t>Рассердился Морозко да хотел еще температуру понизить, но не успел. Схватила его </a:t>
            </a:r>
            <a:r>
              <a:rPr lang="ru-RU" dirty="0" err="1"/>
              <a:t>Марфушенька</a:t>
            </a:r>
            <a:r>
              <a:rPr lang="ru-RU" dirty="0"/>
              <a:t> и начала подарки </a:t>
            </a:r>
            <a:r>
              <a:rPr lang="ru-RU" dirty="0" smtClean="0"/>
              <a:t>требовать.</a:t>
            </a:r>
          </a:p>
          <a:p>
            <a:r>
              <a:rPr lang="ru-RU" dirty="0" smtClean="0"/>
              <a:t>Какую температуру показывал посох Морозко?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93096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-1-2-4=-7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733256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Е (-7)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483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4118"/>
            <a:ext cx="494718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Кельвин</a:t>
            </a:r>
          </a:p>
          <a:p>
            <a:r>
              <a:rPr lang="ru-RU" sz="2000" dirty="0" smtClean="0"/>
              <a:t>Единица температуры, </a:t>
            </a:r>
          </a:p>
          <a:p>
            <a:r>
              <a:rPr lang="ru-RU" sz="2000" dirty="0" smtClean="0"/>
              <a:t>предложенная в 1848 году. </a:t>
            </a:r>
          </a:p>
          <a:p>
            <a:r>
              <a:rPr lang="ru-RU" sz="2000" dirty="0" smtClean="0"/>
              <a:t>Единица </a:t>
            </a:r>
            <a:r>
              <a:rPr lang="ru-RU" sz="2000" dirty="0"/>
              <a:t>названа в честь </a:t>
            </a:r>
            <a:endParaRPr lang="ru-RU" sz="2000" dirty="0" smtClean="0"/>
          </a:p>
          <a:p>
            <a:r>
              <a:rPr lang="ru-RU" sz="2000" dirty="0" smtClean="0"/>
              <a:t>английского</a:t>
            </a:r>
            <a:r>
              <a:rPr lang="ru-RU" sz="2000" dirty="0"/>
              <a:t> физика Уильяма Томсона, </a:t>
            </a:r>
            <a:endParaRPr lang="ru-RU" sz="2000" dirty="0" smtClean="0"/>
          </a:p>
          <a:p>
            <a:r>
              <a:rPr lang="ru-RU" sz="2000" dirty="0" smtClean="0"/>
              <a:t>которому </a:t>
            </a:r>
            <a:r>
              <a:rPr lang="ru-RU" sz="2000" dirty="0"/>
              <a:t>было пожаловано звание </a:t>
            </a:r>
            <a:endParaRPr lang="ru-RU" sz="2000" dirty="0" smtClean="0"/>
          </a:p>
          <a:p>
            <a:r>
              <a:rPr lang="ru-RU" sz="2000" dirty="0" smtClean="0"/>
              <a:t>лорд </a:t>
            </a:r>
            <a:r>
              <a:rPr lang="ru-RU" sz="2000" dirty="0"/>
              <a:t>Кельвин </a:t>
            </a:r>
            <a:r>
              <a:rPr lang="ru-RU" sz="2000" dirty="0" err="1" smtClean="0"/>
              <a:t>Ларгский</a:t>
            </a:r>
            <a:endParaRPr lang="ru-RU" sz="2000" dirty="0" smtClean="0"/>
          </a:p>
          <a:p>
            <a:r>
              <a:rPr lang="ru-RU" sz="2000" dirty="0"/>
              <a:t>До 1968 года кельвин </a:t>
            </a:r>
            <a:endParaRPr lang="ru-RU" sz="2000" dirty="0" smtClean="0"/>
          </a:p>
          <a:p>
            <a:r>
              <a:rPr lang="ru-RU" sz="2000" dirty="0" smtClean="0"/>
              <a:t>официально </a:t>
            </a:r>
            <a:r>
              <a:rPr lang="ru-RU" sz="2000" dirty="0"/>
              <a:t>именовался </a:t>
            </a:r>
            <a:endParaRPr lang="ru-RU" sz="2000" dirty="0" smtClean="0"/>
          </a:p>
          <a:p>
            <a:r>
              <a:rPr lang="ru-RU" sz="2000" i="1" dirty="0" smtClean="0"/>
              <a:t>градусом </a:t>
            </a:r>
            <a:r>
              <a:rPr lang="ru-RU" sz="2000" i="1" dirty="0"/>
              <a:t>Кельвина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44" y="475853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настоящее </a:t>
            </a:r>
            <a:r>
              <a:rPr lang="ru-RU" sz="2400" dirty="0" smtClean="0"/>
              <a:t>время</a:t>
            </a:r>
          </a:p>
          <a:p>
            <a:r>
              <a:rPr lang="ru-RU" sz="2400" dirty="0" smtClean="0"/>
              <a:t>наиболее </a:t>
            </a:r>
            <a:r>
              <a:rPr lang="ru-RU" sz="2400" dirty="0"/>
              <a:t>широко распространены термометры со шкалой Цельсия,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США до сих пор используется шкала Фаренгейта,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в науке наиболее популярна шкала Кельвина.</a:t>
            </a:r>
          </a:p>
        </p:txBody>
      </p:sp>
      <p:pic>
        <p:nvPicPr>
          <p:cNvPr id="10242" name="Picture 2" descr="https://upload.wikimedia.org/wikipedia/commons/thumb/a/a0/Lord_Kelvin_photograph.jpg/800px-Lord_Kelvin_phot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69" y="0"/>
            <a:ext cx="3624431" cy="45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20" y="302857"/>
            <a:ext cx="565571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Реши примеры:</a:t>
            </a:r>
          </a:p>
          <a:p>
            <a:r>
              <a:rPr lang="ru-RU" sz="4400" dirty="0" smtClean="0"/>
              <a:t>-8+9= </a:t>
            </a:r>
          </a:p>
          <a:p>
            <a:endParaRPr lang="ru-RU" sz="4400" dirty="0"/>
          </a:p>
          <a:p>
            <a:r>
              <a:rPr lang="ru-RU" sz="4400" dirty="0" smtClean="0"/>
              <a:t>10-      =</a:t>
            </a:r>
          </a:p>
          <a:p>
            <a:endParaRPr lang="ru-RU" sz="4400" dirty="0" smtClean="0"/>
          </a:p>
          <a:p>
            <a:pPr marL="571500" indent="-571500">
              <a:buFontTx/>
              <a:buChar char="-"/>
            </a:pPr>
            <a:r>
              <a:rPr lang="ru-RU" sz="4400" dirty="0" smtClean="0"/>
              <a:t>   +15=</a:t>
            </a:r>
          </a:p>
          <a:p>
            <a:pPr marL="571500" indent="-571500">
              <a:buFontTx/>
              <a:buChar char="-"/>
            </a:pPr>
            <a:endParaRPr lang="ru-RU" sz="4400" dirty="0"/>
          </a:p>
          <a:p>
            <a:r>
              <a:rPr lang="ru-RU" sz="4400" dirty="0" smtClean="0"/>
              <a:t>-      +      +      +      =</a:t>
            </a:r>
            <a:endParaRPr lang="ru-RU" sz="4400" dirty="0"/>
          </a:p>
        </p:txBody>
      </p:sp>
      <p:sp>
        <p:nvSpPr>
          <p:cNvPr id="3" name="Овал 2"/>
          <p:cNvSpPr/>
          <p:nvPr/>
        </p:nvSpPr>
        <p:spPr>
          <a:xfrm>
            <a:off x="2123728" y="1096503"/>
            <a:ext cx="648071" cy="652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75657" y="2450721"/>
            <a:ext cx="648071" cy="652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43808" y="2450721"/>
            <a:ext cx="720080" cy="652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27584" y="3717032"/>
            <a:ext cx="720080" cy="652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059832" y="3717032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27584" y="5159154"/>
            <a:ext cx="720080" cy="652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76128" y="5200456"/>
            <a:ext cx="648071" cy="652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30470" y="5100485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364632" y="5091977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+</a:t>
            </a:r>
            <a:endParaRPr lang="ru-RU" dirty="0"/>
          </a:p>
        </p:txBody>
      </p:sp>
      <p:sp>
        <p:nvSpPr>
          <p:cNvPr id="12" name="Ромб 11"/>
          <p:cNvSpPr/>
          <p:nvPr/>
        </p:nvSpPr>
        <p:spPr>
          <a:xfrm>
            <a:off x="6012161" y="5008479"/>
            <a:ext cx="792088" cy="84488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096503"/>
            <a:ext cx="1296144" cy="135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860251" y="1096503"/>
            <a:ext cx="1191249" cy="12481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402512" y="1017528"/>
            <a:ext cx="1584176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6372200" y="1047449"/>
            <a:ext cx="1584175" cy="15888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2808" y="3356992"/>
            <a:ext cx="719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Это год выхода на телеэкраны сказки «Морозко»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56749" y="4293096"/>
            <a:ext cx="38972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/>
              <a:t>1964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8521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50421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11266" name="Picture 2" descr="ÐÐ°ÑÑÐ¸Ð½ÐºÐ¸ Ð¿Ð¾ Ð·Ð°Ð¿ÑÐ¾ÑÑ ÑÐ¾ÑÐ¾ ÑÐ¼Ð°Ð¹Ð»Ð¸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63" y="2420888"/>
            <a:ext cx="4286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55576" y="3212976"/>
            <a:ext cx="73448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5936" y="3068960"/>
            <a:ext cx="30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</a:t>
            </a:r>
          </a:p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47143" y="2699628"/>
            <a:ext cx="441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&gt;</a:t>
            </a:r>
            <a:endParaRPr lang="ru-RU" sz="6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7623" y="3068960"/>
            <a:ext cx="675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        |         |         |                  |         |         |         |         |</a:t>
            </a:r>
          </a:p>
          <a:p>
            <a:r>
              <a:rPr lang="en-US" dirty="0" smtClean="0"/>
              <a:t>-4       -3       -2        -1                  1        2         3         4         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836712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Координатная прямая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31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ÐÐ°ÑÑÐ¸Ð½ÐºÐ¸ Ð¿Ð¾ Ð·Ð°Ð¿ÑÐ¾ÑÑ ÑÐµÑÐ¼Ð¾Ð¼ÐµÑ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7390">
            <a:off x="-438080" y="3319035"/>
            <a:ext cx="3462844" cy="2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¿ÑÐ¸Ð±Ð¾ÑÑ ÑÐ¾ ÑÐºÐ°Ð»Ð¾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987753" cy="22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¿ÑÐ¸Ð±Ð¾ÑÑ ÑÐ¾ ÑÐºÐ°Ð»Ð¾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0627"/>
            <a:ext cx="3275785" cy="24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¿ÑÐ¸Ð±Ð¾ÑÑ ÑÐ¾ ÑÐºÐ°Ð»Ð¾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56" y="420272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Ð°ÑÑ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8" y="1082285"/>
            <a:ext cx="2065974" cy="21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²ÐµÑÑ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52" y="4202729"/>
            <a:ext cx="3356115" cy="25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ÑÐ¾Ð½Ð¾Ð¼ÐµÑÑ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2415949" cy="31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ÑÐµÑÐ¼Ð¾Ð¼ÐµÑÑ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8125" y="795337"/>
            <a:ext cx="3810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8662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Любое число от прибавления к нему </a:t>
            </a:r>
          </a:p>
          <a:p>
            <a:r>
              <a:rPr lang="ru-RU" sz="3200" dirty="0" smtClean="0"/>
              <a:t>положительного числа увеличивается </a:t>
            </a:r>
          </a:p>
          <a:p>
            <a:r>
              <a:rPr lang="ru-RU" sz="3200" dirty="0" smtClean="0"/>
              <a:t>(т.е. по координатной прямой мы </a:t>
            </a:r>
          </a:p>
          <a:p>
            <a:r>
              <a:rPr lang="ru-RU" sz="3200" dirty="0" smtClean="0"/>
              <a:t>будем двигаться ……..), </a:t>
            </a:r>
          </a:p>
          <a:p>
            <a:r>
              <a:rPr lang="ru-RU" sz="3200" dirty="0" smtClean="0"/>
              <a:t>а от прибавления отрицательного числа</a:t>
            </a:r>
          </a:p>
          <a:p>
            <a:r>
              <a:rPr lang="ru-RU" sz="3200" dirty="0" smtClean="0"/>
              <a:t> уменьшается</a:t>
            </a:r>
          </a:p>
          <a:p>
            <a:r>
              <a:rPr lang="ru-RU" sz="3200" dirty="0" smtClean="0"/>
              <a:t>(т.е. </a:t>
            </a:r>
            <a:r>
              <a:rPr lang="ru-RU" sz="3200" dirty="0"/>
              <a:t>по координатной прямой мы </a:t>
            </a:r>
            <a:endParaRPr lang="ru-RU" sz="3200" dirty="0" smtClean="0"/>
          </a:p>
          <a:p>
            <a:r>
              <a:rPr lang="ru-RU" sz="3200" dirty="0" smtClean="0"/>
              <a:t>будем </a:t>
            </a:r>
            <a:r>
              <a:rPr lang="ru-RU" sz="3200" dirty="0"/>
              <a:t>двигаться </a:t>
            </a:r>
            <a:r>
              <a:rPr lang="ru-RU" sz="3200" dirty="0" smtClean="0"/>
              <a:t>…….. 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9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321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Сказка </a:t>
            </a:r>
          </a:p>
          <a:p>
            <a:pPr algn="ctr"/>
            <a:r>
              <a:rPr lang="ru-RU" sz="4800" dirty="0" smtClean="0"/>
              <a:t>«Морозко»</a:t>
            </a:r>
            <a:endParaRPr lang="ru-RU" sz="4800" dirty="0"/>
          </a:p>
        </p:txBody>
      </p:sp>
      <p:pic>
        <p:nvPicPr>
          <p:cNvPr id="9218" name="Picture 2" descr="ÐÐ°ÑÑÐ¸Ð½ÐºÐ¸ Ð¿Ð¾ Ð·Ð°Ð¿ÑÐ¾ÑÑ Ð¼Ð°ÑÑÑÑÐµÐ½ÑÐºÐ° Ð¸ Ð¼Ð¾ÑÐ¾Ð·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7441"/>
            <a:ext cx="6141980" cy="46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58993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Было в лесу 15 градусов мороза. </a:t>
            </a:r>
          </a:p>
          <a:p>
            <a:r>
              <a:rPr lang="ru-RU" sz="2800" dirty="0" smtClean="0"/>
              <a:t>Выглянуло солнышко, </a:t>
            </a:r>
          </a:p>
          <a:p>
            <a:r>
              <a:rPr lang="ru-RU" sz="2800" dirty="0" smtClean="0"/>
              <a:t>и в лесу потеплело на 5 градусов.</a:t>
            </a:r>
          </a:p>
          <a:p>
            <a:r>
              <a:rPr lang="ru-RU" sz="2800" dirty="0" smtClean="0"/>
              <a:t> Какой стала температура в лесу?</a:t>
            </a:r>
            <a:endParaRPr lang="ru-RU" sz="2800" dirty="0"/>
          </a:p>
        </p:txBody>
      </p:sp>
      <p:pic>
        <p:nvPicPr>
          <p:cNvPr id="2050" name="Picture 2" descr="ÐÐ°ÑÑÐ¸Ð½ÐºÐ¸ Ð¿Ð¾ Ð·Ð°Ð¿ÑÐ¾ÑÑ Ð¼Ð¾ÑÐ¾Ð·ÐºÐ¾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410"/>
            <a:ext cx="5611340" cy="41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3490154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-15+5=-10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5805264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К(-10)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2728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дупле у белочки 3 градуса тепла. </a:t>
            </a:r>
          </a:p>
          <a:p>
            <a:r>
              <a:rPr lang="ru-RU" sz="2800" dirty="0" smtClean="0"/>
              <a:t>А на улице холоднее на 8 градусов. </a:t>
            </a:r>
          </a:p>
          <a:p>
            <a:r>
              <a:rPr lang="ru-RU" sz="2800" dirty="0" smtClean="0"/>
              <a:t>Сколько градусов на улице</a:t>
            </a:r>
            <a:endParaRPr lang="ru-RU" sz="2800" dirty="0"/>
          </a:p>
        </p:txBody>
      </p:sp>
      <p:pic>
        <p:nvPicPr>
          <p:cNvPr id="3074" name="Picture 2" descr="ÐÐ°ÑÑÐ¸Ð½ÐºÐ¸ Ð¿Ð¾ Ð·Ð°Ð¿ÑÐ¾ÑÑ Ð±ÐµÐ»Ð¾ÑÐºÐ° Ð·Ð¸Ð¼Ð¾Ð¹ Ð² Ð»ÐµÑ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605"/>
            <a:ext cx="5869260" cy="39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3640668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3+(-8)=3-8=-5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558924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Л(-5)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90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7" y="192264"/>
            <a:ext cx="9034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Баба Яга пообещала </a:t>
            </a:r>
            <a:r>
              <a:rPr lang="ru-RU" sz="2400" dirty="0"/>
              <a:t>а</a:t>
            </a:r>
            <a:r>
              <a:rPr lang="ru-RU" sz="2400" dirty="0" smtClean="0"/>
              <a:t>таману и разбойникам </a:t>
            </a:r>
          </a:p>
          <a:p>
            <a:r>
              <a:rPr lang="ru-RU" sz="2400" dirty="0" smtClean="0"/>
              <a:t>вознаграждение за работу: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лата – по два ушата,</a:t>
            </a:r>
          </a:p>
          <a:p>
            <a:r>
              <a:rPr lang="ru-RU" sz="2400" dirty="0" smtClean="0"/>
              <a:t>серебра – по четыре ведра</a:t>
            </a:r>
            <a:endParaRPr lang="ru-RU" sz="2400" dirty="0"/>
          </a:p>
          <a:p>
            <a:r>
              <a:rPr lang="ru-RU" sz="2400" dirty="0" smtClean="0"/>
              <a:t>Сколько единиц вознаграждения получит каждый разбойник?</a:t>
            </a:r>
            <a:endParaRPr lang="ru-RU" sz="2400" dirty="0"/>
          </a:p>
        </p:txBody>
      </p:sp>
      <p:pic>
        <p:nvPicPr>
          <p:cNvPr id="7176" name="Picture 8" descr="ÐÐ°ÑÑÐ¸Ð½ÐºÐ¸ Ð¿Ð¾ Ð·Ð°Ð¿ÑÐ¾ÑÑ Ð¿ÐµÑÑÐ¾Ð½Ð°Ð¶Ð¸ ÐÐ¾ÑÐ¾Ð·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6252795" cy="4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ÑÑÐ¾ ÑÐ°ÐºÐ¾Ðµ  ÑÑÐ°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5455369"/>
            <a:ext cx="1361007" cy="13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ÑÑÐ¾ ÑÐ°ÐºÐ¾Ðµ  ÑÑÐ°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3358529"/>
            <a:ext cx="1361007" cy="13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²ÐµÐ´Ñ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63" y="5496932"/>
            <a:ext cx="1297851" cy="12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9264" y="5871453"/>
            <a:ext cx="3023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+2+4=+6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3212976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 (6)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157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82060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Вода замерзает при температуре 0 градусов. </a:t>
            </a:r>
          </a:p>
          <a:p>
            <a:r>
              <a:rPr lang="ru-RU" sz="2400" dirty="0" smtClean="0"/>
              <a:t>Когда вечером в лесу пошел дождь, температура была </a:t>
            </a:r>
          </a:p>
          <a:p>
            <a:r>
              <a:rPr lang="ru-RU" sz="2400" dirty="0" smtClean="0"/>
              <a:t>три </a:t>
            </a:r>
            <a:r>
              <a:rPr lang="ru-RU" sz="2400" dirty="0"/>
              <a:t>г</a:t>
            </a:r>
            <a:r>
              <a:rPr lang="ru-RU" sz="2400" dirty="0" smtClean="0"/>
              <a:t>радуса тепла. Что увидела утром в окно </a:t>
            </a:r>
          </a:p>
          <a:p>
            <a:r>
              <a:rPr lang="ru-RU" sz="2400" dirty="0" err="1" smtClean="0"/>
              <a:t>Марфушенька</a:t>
            </a:r>
            <a:r>
              <a:rPr lang="ru-RU" sz="2400" dirty="0" smtClean="0"/>
              <a:t>, если температура </a:t>
            </a:r>
            <a:r>
              <a:rPr lang="ru-RU" sz="2400" dirty="0"/>
              <a:t>опустилась 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ночь на </a:t>
            </a:r>
            <a:r>
              <a:rPr lang="ru-RU" sz="2400" dirty="0" smtClean="0"/>
              <a:t>5 </a:t>
            </a:r>
            <a:r>
              <a:rPr lang="ru-RU" sz="2400" dirty="0"/>
              <a:t>градусов</a:t>
            </a:r>
            <a:r>
              <a:rPr lang="ru-RU" sz="2400" dirty="0" smtClean="0"/>
              <a:t>? Какая температура была утром?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102" name="Picture 6" descr="ÐÐ°ÑÑÐ¸Ð½ÐºÐ¸ Ð¿Ð¾ Ð·Ð°Ð¿ÑÐ¾ÑÑ Ð·Ð¸Ð¼Ð½Ð¸Ð¹ Ð»ÐµÑ Ð²Ð¾ Ð»ÑÐ´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99106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3789040"/>
            <a:ext cx="1919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3-5=-2</a:t>
            </a:r>
            <a:endParaRPr lang="ru-RU" sz="4400" b="1" dirty="0"/>
          </a:p>
        </p:txBody>
      </p:sp>
      <p:pic>
        <p:nvPicPr>
          <p:cNvPr id="4104" name="Picture 8" descr="ÐÐ°ÑÑÐ¸Ð½ÐºÐ¸ Ð¿Ð¾ Ð·Ð°Ð¿ÑÐ¾ÑÑ Ð¼Ð¾ÑÐ¾Ð·ÐºÐ¾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09" y="3933056"/>
            <a:ext cx="3658139" cy="27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5661248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Ь (-2)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628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591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2018-06-04T12:29:22Z</dcterms:created>
  <dcterms:modified xsi:type="dcterms:W3CDTF">2018-06-04T17:14:56Z</dcterms:modified>
</cp:coreProperties>
</file>