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FA60-6BBD-453C-AB09-1F37C79A1E3C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47F8-C9C4-431E-81EB-55932B4F2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1FC5-1128-4D97-972E-E7F659523695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ABD9-36E2-4EBE-A832-6F7CC6FF5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F3C1A-E6DB-4C24-8089-B3A4D4366FEC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54B0-B384-4348-B43E-5F8AF1BB2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FD60-F055-44A0-A315-1BE56D7DC832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651F-EE55-4452-87B2-C19CF93DC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AF9-6FC9-49A2-AEBF-4FB28C90028B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186F-990C-4F88-92C3-7E9C6497F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DBE8-49A8-49C2-B374-5B24B9BBE7B1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1CAF-1940-401B-B4DC-9F840CB40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5985-78E3-4D91-A727-C97BC9B2CB7A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B7612-4601-4AC5-897A-31FA68E48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51BB-C0FD-4CCA-AB2A-8F4E5518AEA4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09FB-11F5-40EC-9207-7BB1EA48C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1A6C-AE45-4E17-83C9-7EC7E7DD0798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E839-637F-440F-82B3-16DDF7E0D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BC8C-51C5-4A41-AF96-9ABC00541EDA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4A2E-3C63-4F65-B923-AB20794DB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E67B-D88C-4865-A0C7-E3B3914D5ABC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2931-783D-4BFE-93DB-1F3F0EE17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724AF5-A148-499A-9F92-B9B05F56B9FA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599B6-C2DD-4F1F-8356-4A8FE8CC7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1%82%D0%B5%D0%BC%D0%B0%D1%82%D0%B8%D1%87%D0%B5%D1%81%D0%BA%D0%B8%D0%B5_%D0%BE%D0%B1%D1%8A%D0%B5%D0%BA%D1%82%D1%8B" TargetMode="External"/><Relationship Id="rId2" Type="http://schemas.openxmlformats.org/officeDocument/2006/relationships/hyperlink" Target="https://ru.wikipedia.org/wiki/%D0%9D%D0%B0%D1%83%D0%BA%D0%B0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95%D1%81%D1%82%D0%B5%D1%81%D1%82%D0%B2%D0%B5%D0%BD%D0%BD%D1%8B%D0%B5_%D0%BD%D0%B0%D1%83%D0%BA%D0%B8" TargetMode="External"/><Relationship Id="rId4" Type="http://schemas.openxmlformats.org/officeDocument/2006/relationships/hyperlink" Target="https://ru.wikipedia.org/wiki/%D0%98%D0%B4%D0%B5%D0%B0%D0%BB%D0%B8%D0%B7%D0%B0%D1%86%D0%B8%D1%8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5472608"/>
          </a:xfrm>
        </p:spPr>
        <p:txBody>
          <a:bodyPr/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Матема́тика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Наука"/>
              </a:rPr>
              <a:t>наука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 структурах, порядке и отношениях, исторически сложившаяся на основе операций подсчёта, измерения и описания формы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Математические объекты"/>
              </a:rPr>
              <a:t>Математические объекты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создаются путём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Идеализация"/>
              </a:rPr>
              <a:t>идеализации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свойств реальных или других математических объектов и записи этих свойств на формальном языке. Математика не относится к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Естественные науки"/>
              </a:rPr>
              <a:t>естественным наукам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широко используется в них как для точной формулировки их содержания, так и для получения новых результатов. Математика — фундаментальная наука, предоставляющая (общие) языковые средства другим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293346" y="4509120"/>
            <a:ext cx="64627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Как я применяю различные средства и методы обучения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для формирования 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нтереса и познавательной деятельности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уроках математики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620688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Предмет математики столь серьёзен, что не следует упускать ни одной возможности сделать его более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занимательным </a:t>
            </a:r>
          </a:p>
          <a:p>
            <a:pPr algn="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Блез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Паскаль  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88913" y="333375"/>
            <a:ext cx="8247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Пример 1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геометрических фигур, цифр нарисовать рисунок</a:t>
            </a:r>
          </a:p>
        </p:txBody>
      </p:sp>
      <p:pic>
        <p:nvPicPr>
          <p:cNvPr id="23554" name="Picture 2" descr="ÐÐ°ÑÑÐ¸Ð½ÐºÐ¸ Ð¿Ð¾ Ð·Ð°Ð¿ÑÐ¾ÑÑ Ð Ð¸ÑÑÐ½ÐºÐ¸ Ð¸Ð· Ð³ÐµÐ¾Ð¼ÐµÑÑÐ¸ÑÐµÑÐºÐ¸Ñ ÑÐ¸Ð³Ñ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3" y="2003425"/>
            <a:ext cx="29543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ÐÐ°ÑÑÐ¸Ð½ÐºÐ¸ Ð¿Ð¾ Ð·Ð°Ð¿ÑÐ¾ÑÑ ÑÐ¸ÑÑÐ½ÐºÐ¸ Ð¸Ð· ÑÐ¸ÑÑ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1916113"/>
            <a:ext cx="38163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ÐÐ°ÑÑÐ¸Ð½ÐºÐ¸ Ð¿Ð¾ Ð·Ð°Ð¿ÑÐ¾ÑÑ ÑÐ¸ÑÑÐ½ÐºÐ¸ Ð¸Ð· ÑÐ¸ÑÑ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500" y="4748213"/>
            <a:ext cx="237648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ÐÐ°ÑÑÐ¸Ð½ÐºÐ¸ Ð¿Ð¾ Ð·Ð°Ð¿ÑÐ¾ÑÑ ÑÐ¸ÑÑÐ½ÐºÐ¸ Ð¸Ð· ÑÐ¸ÑÑ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462463"/>
            <a:ext cx="13684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4248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Пример 2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Дайте общее название объектам, входящим в одну группу: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Гроза, солнечное затмение, снегопад – это..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б)треугольник, круг, прямоугольник – это…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2 и-2; 3 и -3; -1,5 и 1,5 – это…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прямая, луч – это…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д) умножение, деление, сложение – это…</a:t>
            </a: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415925" y="4005263"/>
            <a:ext cx="7731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аналогии с первой парой подберите недостающее слово в другой паре: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вправо – влево, вверх - 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сложение – сумма, деление - 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уменьшаемое – вычитаемое, делимое - …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квадрат – куб, круг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0" y="22225"/>
            <a:ext cx="87868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Пример 3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Решение задач – головоломок, ребусов, занимательных задач, задач на смекалку, расшифровка ключей</a:t>
            </a:r>
          </a:p>
        </p:txBody>
      </p:sp>
      <p:pic>
        <p:nvPicPr>
          <p:cNvPr id="25602" name="Рисунок 2" descr="ÐÐ°ÑÑÐ¸Ð½ÐºÐ¸ Ð¿Ð¾ Ð·Ð°Ð¿ÑÐ¾ÑÑ Ð·Ð°Ð´Ð°ÑÐ¸ Ð³Ð¾Ð»Ð¾Ð²Ð¾Ð»Ð¾Ð¼ÐºÐ¸ Ð¿Ð¾ Ð¼Ð°ÑÐµÐ¼Ð°ÑÐ¸Ðº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1763713"/>
            <a:ext cx="35290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ÐÐ°ÑÑÐ¸Ð½ÐºÐ¸ Ð¿Ð¾ Ð·Ð°Ð¿ÑÐ¾ÑÑ Ð·Ð°Ð´Ð°ÑÐ¸ Ð³Ð¾Ð»Ð¾Ð²Ð¾Ð»Ð¾Ð¼ÐºÐ¸ Ð¿Ð¾ Ð¼Ð°ÑÐµÐ¼Ð°ÑÐ¸Ðº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4900" y="1863725"/>
            <a:ext cx="27289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ÐÐ°ÑÑÐ¸Ð½ÐºÐ¸ Ð¿Ð¾ Ð·Ð°Ð¿ÑÐ¾ÑÑ Ð·Ð°Ð´Ð°ÑÐ¸ Ð³Ð¾Ð»Ð¾Ð²Ð¾Ð»Ð¾Ð¼ÐºÐ¸ Ð¿Ð¾ Ð¼Ð°ÑÐµÐ¼Ð°ÑÐ¸Ðº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7" y="3167857"/>
            <a:ext cx="6985123" cy="36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ÐÐ°ÑÑÐ¸Ð½ÐºÐ¸ Ð¿Ð¾ Ð·Ð°Ð¿ÑÐ¾ÑÑ ÑÐ¸ÑÐ»Ð¾Ð²ÑÐµ ÑÐµÐ±ÑÑÑ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591865"/>
            <a:ext cx="5148262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5" descr="ÐÐ°ÑÑÐ¸Ð½ÐºÐ¸ Ð¿Ð¾ Ð·Ð°Ð¿ÑÐ¾ÑÑ Ð·Ð°Ð´Ð°ÑÐ¸ Ð½Ð° ÑÐ¼ÐµÐºÐ°Ð»ÐºÑ Ð¿Ð¾ Ð¼Ð°ÑÐµÐ¼Ð°ÑÐ¸Ðº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71948" y="3044799"/>
            <a:ext cx="5472052" cy="381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86407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Пример 4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Интеллектуальные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разминки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Зачеркнуть все буквы, встречающиеся более одного раза, а оставшиеся буквы соединить. Какое число получится?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ОДИН ДВА ТРИ СТО СОДА РУЛЬ ИВА. (нуль)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ВОСЕМЬ ДВА ТРИ СЕМЬ ПАН ТРАП. (один)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ДЕВЯТЬ ПЯТЬ РЕПА ЯР. (два)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СТО СОРОК ОДИН ДНО КОД. (три)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ЛОНО ПЯТНО НОЛЬ. (пять)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ТРИ МИР МЫС МЯЧ КИРКА. (тысяча)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468313" y="404813"/>
            <a:ext cx="42195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Пример 5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Найдите “лишнее” число: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15; 36; 48; 90; 102.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-3; 3; 0; 5; -5.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4; 32; 128; 152.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24; 51; 96; 60; 310.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1979613" y="476250"/>
            <a:ext cx="3638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pic>
        <p:nvPicPr>
          <p:cNvPr id="1026" name="Picture 2" descr="D:\школа\Я - учитель\IMG_20180518_123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18" y="76914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школа\Я - учитель\IMG_20180518_124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74" y="260648"/>
            <a:ext cx="3577326" cy="4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школа\Я - учитель\IMG_20180518_1337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2" y="769144"/>
            <a:ext cx="7281333" cy="5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школа\Я - учитель\IMG_20180518_124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5054"/>
            <a:ext cx="456997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школа\Я - учитель\IMG_20180519_13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8534"/>
            <a:ext cx="6599761" cy="49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школа\Я - учитель\IMG_20180516_1951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82" y="940945"/>
            <a:ext cx="4228266" cy="56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школа\Я - учитель\IMG_20180516_1953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6" y="919216"/>
            <a:ext cx="4960238" cy="55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67551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Monotype Corsiva" panose="03010101010201010101" pitchFamily="66" charset="0"/>
              </a:rPr>
              <a:t>Спасибо за внимание.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ÐÐ°ÑÑÐ¸Ð½ÐºÐ¸ Ð¿Ð¾ Ð·Ð°Ð¿ÑÐ¾ÑÑ ÑÐ¼Ð°Ð¹Ð»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59" y="3125219"/>
            <a:ext cx="42862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графии\2010 год\весна 2010\P5010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40358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340768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Овсиенко Виктория Сергеевна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в 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«Школа № 29 имени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В.Н.Масловского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г.Донецка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– 14 лет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школе работаю – 9 лет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50825" y="981075"/>
            <a:ext cx="853281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иду дорогой трудной между правил, теорем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Порой бывает тема нудной и с множеством проблем.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красоту науки точной все же я смогла понять!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теорему своей жизни теперь хочу вам показать.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971550" y="692150"/>
            <a:ext cx="7416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>
                <a:latin typeface="Monotype Corsiva" pitchFamily="66" charset="0"/>
              </a:rPr>
              <a:t>Педагогика - это </a:t>
            </a:r>
            <a:r>
              <a:rPr lang="en-US" sz="4400" dirty="0">
                <a:latin typeface="Monotype Corsiva" pitchFamily="66" charset="0"/>
              </a:rPr>
              <a:t>y</a:t>
            </a:r>
            <a:r>
              <a:rPr lang="ru-RU" sz="4400" dirty="0">
                <a:latin typeface="Monotype Corsiva" pitchFamily="66" charset="0"/>
              </a:rPr>
              <a:t>не только профессия, но и хобби, а главное дело жизни учителя.</a:t>
            </a:r>
          </a:p>
          <a:p>
            <a:endParaRPr lang="ru-RU" sz="4400" dirty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3933056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Учитель Я!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Моя задача – решить вопрос и дать совет.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79388" y="309563"/>
            <a:ext cx="86026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</a:p>
          <a:p>
            <a:endParaRPr lang="ru-RU" sz="3200" dirty="0">
              <a:latin typeface="Calibri" pitchFamily="34" charset="0"/>
            </a:endParaRPr>
          </a:p>
          <a:p>
            <a:r>
              <a:rPr lang="ru-RU" sz="3200" dirty="0">
                <a:latin typeface="Monotype Corsiva" pitchFamily="66" charset="0"/>
              </a:rPr>
              <a:t>Не любая задача решаема на данном этапе, </a:t>
            </a:r>
          </a:p>
          <a:p>
            <a:r>
              <a:rPr lang="ru-RU" sz="3200" dirty="0">
                <a:latin typeface="Monotype Corsiva" pitchFamily="66" charset="0"/>
              </a:rPr>
              <a:t>но всегда есть путь который позволит найти решение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3213100"/>
            <a:ext cx="7229475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моими задачами является: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видеть красоту науки;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подружиться с математикой;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Обучаться с детьми премудростям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математической науки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900113" y="836613"/>
            <a:ext cx="77041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4000" dirty="0">
                <a:latin typeface="Monotype Corsiva" pitchFamily="66" charset="0"/>
              </a:rPr>
              <a:t>«Если ученик не научился сам ничего творить, то и в жизни он всегда будет только подражать, копировать, так как мало таких, которые бы, научившись копировать, умели сделать самостоятельное приложение этих сведений». </a:t>
            </a:r>
          </a:p>
          <a:p>
            <a:r>
              <a:rPr lang="ru-RU" sz="4000" dirty="0">
                <a:latin typeface="Monotype Corsiva" pitchFamily="66" charset="0"/>
              </a:rPr>
              <a:t>                                        Л. Н. Толстой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577850"/>
            <a:ext cx="7129462" cy="3509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креативное мышление на уроках математики: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проблемных ситуаций;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нескольких точек зрения на один и тот же вопрос;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сравнение, анализ, сопоставление фактов, умение делать вывод.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404813"/>
            <a:ext cx="7705725" cy="56435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Активизация познавательной деятельности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Создавать атмосферу заинтересованности: достижение поставленной цели, оценка труда. 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Стимулировать к диалогу, создавать ситуации общения.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Побуждать учащихся находить не единственное решение, а несколько решений.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Постоянно сменять формы деятельности. 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Сильный ученик опрашивает, проверяет, контролирует слабого, объясняет ему.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Поощрять любую познавательную деятельность учащихся.</a:t>
            </a:r>
          </a:p>
          <a:p>
            <a:pPr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Каждый ребенок должен быть занят.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187450" y="1412875"/>
            <a:ext cx="59769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Математика начинается не только со счета,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как мы привыкли думать,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но и  с загадки,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ребуса,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какой-либо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495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                        Матема́тика    наука о структурах, порядке и отношениях, исторически сложившаяся на основе операций подсчёта, измерения и описания формы объектов. Математические объекты создаются путём идеализации свойств реальных или других математических объектов и записи этих свойств на формальном языке. Математика не относится к естественным наукам, но широко используется в них как для точной формулировки их содержания, так и для получения новых результатов. Математика — фундаментальная наука, предоставляющая (общие) языковые средства другим наукам.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2018-05-17T15:57:22Z</dcterms:created>
  <dcterms:modified xsi:type="dcterms:W3CDTF">2018-05-20T17:09:41Z</dcterms:modified>
</cp:coreProperties>
</file>